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377" r:id="rId3"/>
    <p:sldId id="384" r:id="rId4"/>
    <p:sldId id="385" r:id="rId5"/>
    <p:sldId id="381" r:id="rId6"/>
  </p:sldIdLst>
  <p:sldSz cx="9906000" cy="6858000" type="A4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 Eberl" initials="A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C07"/>
    <a:srgbClr val="FF6600"/>
    <a:srgbClr val="FF9933"/>
    <a:srgbClr val="EE7F00"/>
    <a:srgbClr val="FFF6E7"/>
    <a:srgbClr val="FFECCB"/>
    <a:srgbClr val="FFF5CC"/>
    <a:srgbClr val="FFEB99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1" autoAdjust="0"/>
    <p:restoredTop sz="77697" autoAdjust="0"/>
  </p:normalViewPr>
  <p:slideViewPr>
    <p:cSldViewPr>
      <p:cViewPr varScale="1">
        <p:scale>
          <a:sx n="90" d="100"/>
          <a:sy n="90" d="100"/>
        </p:scale>
        <p:origin x="1218" y="6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0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E90F24-B39F-4E09-BF6C-B2EEF802FA9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1CED20-AF71-44F5-8176-A85E86D44F48}">
      <dgm:prSet phldrT="[Текст]"/>
      <dgm:spPr>
        <a:solidFill>
          <a:srgbClr val="6F2C07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ru-RU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rPr>
            <a:t>Применение  ГУ может эффективно регулироваться только при помощи мер правовой защиты.</a:t>
          </a:r>
          <a:endParaRPr lang="ru-RU" dirty="0"/>
        </a:p>
      </dgm:t>
    </dgm:pt>
    <dgm:pt modelId="{F683CAF0-D548-4A58-988F-DE368DE12A59}" type="parTrans" cxnId="{F46D0E22-34C2-4F36-914A-64A1A4E56C51}">
      <dgm:prSet/>
      <dgm:spPr/>
      <dgm:t>
        <a:bodyPr/>
        <a:lstStyle/>
        <a:p>
          <a:endParaRPr lang="ru-RU"/>
        </a:p>
      </dgm:t>
    </dgm:pt>
    <dgm:pt modelId="{59224866-9537-4B61-B19C-973FD628CA2E}" type="sibTrans" cxnId="{F46D0E22-34C2-4F36-914A-64A1A4E56C51}">
      <dgm:prSet/>
      <dgm:spPr/>
      <dgm:t>
        <a:bodyPr/>
        <a:lstStyle/>
        <a:p>
          <a:endParaRPr lang="ru-RU"/>
        </a:p>
      </dgm:t>
    </dgm:pt>
    <dgm:pt modelId="{049777F3-B958-4461-9317-2149C67C0339}">
      <dgm:prSet phldrT="[Текст]"/>
      <dgm:spPr>
        <a:solidFill>
          <a:srgbClr val="6F2C07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ru-RU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rPr>
            <a:t>Правовую защиту ГУ обеспечивают патентные ведомства на основе соответствующих законов и нормативно-правовых актов </a:t>
          </a:r>
          <a:endParaRPr lang="ru-RU" dirty="0"/>
        </a:p>
      </dgm:t>
    </dgm:pt>
    <dgm:pt modelId="{7C1A53E2-548C-462D-86A0-119176E69AE1}" type="parTrans" cxnId="{7588155E-3AE2-4974-B31F-02A5218BEB40}">
      <dgm:prSet/>
      <dgm:spPr/>
      <dgm:t>
        <a:bodyPr/>
        <a:lstStyle/>
        <a:p>
          <a:endParaRPr lang="ru-RU"/>
        </a:p>
      </dgm:t>
    </dgm:pt>
    <dgm:pt modelId="{3E066F94-8DC5-4660-9E14-C33B81ACC261}" type="sibTrans" cxnId="{7588155E-3AE2-4974-B31F-02A5218BEB40}">
      <dgm:prSet/>
      <dgm:spPr/>
      <dgm:t>
        <a:bodyPr/>
        <a:lstStyle/>
        <a:p>
          <a:endParaRPr lang="ru-RU"/>
        </a:p>
      </dgm:t>
    </dgm:pt>
    <dgm:pt modelId="{85F732F4-E2AC-4474-BBA0-383694A88DC5}">
      <dgm:prSet phldrT="[Текст]"/>
      <dgm:spPr>
        <a:solidFill>
          <a:srgbClr val="6F2C07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ru-RU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rPr>
            <a:t>Национальные законы определяют перечень документов, необходимых для процедуры регистрации.</a:t>
          </a:r>
          <a:endParaRPr lang="ru-RU" dirty="0"/>
        </a:p>
      </dgm:t>
    </dgm:pt>
    <dgm:pt modelId="{CC07F82E-DB07-4944-9CF2-6185468F6593}" type="parTrans" cxnId="{DC14A2FA-BAE7-4724-BE28-2B7FAC7D5316}">
      <dgm:prSet/>
      <dgm:spPr/>
      <dgm:t>
        <a:bodyPr/>
        <a:lstStyle/>
        <a:p>
          <a:endParaRPr lang="ru-RU"/>
        </a:p>
      </dgm:t>
    </dgm:pt>
    <dgm:pt modelId="{E6D375E5-227E-496F-BE2F-4ED2D252201F}" type="sibTrans" cxnId="{DC14A2FA-BAE7-4724-BE28-2B7FAC7D5316}">
      <dgm:prSet/>
      <dgm:spPr/>
      <dgm:t>
        <a:bodyPr/>
        <a:lstStyle/>
        <a:p>
          <a:endParaRPr lang="ru-RU"/>
        </a:p>
      </dgm:t>
    </dgm:pt>
    <dgm:pt modelId="{85F2DBBA-10F8-4928-AD24-EFDFB1B4891C}" type="pres">
      <dgm:prSet presAssocID="{93E90F24-B39F-4E09-BF6C-B2EEF802FA9D}" presName="diagram" presStyleCnt="0">
        <dgm:presLayoutVars>
          <dgm:dir/>
          <dgm:resizeHandles val="exact"/>
        </dgm:presLayoutVars>
      </dgm:prSet>
      <dgm:spPr/>
    </dgm:pt>
    <dgm:pt modelId="{A52A13AC-2E69-47FE-991D-5D4D96BDDE26}" type="pres">
      <dgm:prSet presAssocID="{0E1CED20-AF71-44F5-8176-A85E86D44F48}" presName="node" presStyleLbl="node1" presStyleIdx="0" presStyleCnt="3">
        <dgm:presLayoutVars>
          <dgm:bulletEnabled val="1"/>
        </dgm:presLayoutVars>
      </dgm:prSet>
      <dgm:spPr/>
    </dgm:pt>
    <dgm:pt modelId="{04FA11F8-2A01-4C90-92D3-5E8726E45E82}" type="pres">
      <dgm:prSet presAssocID="{59224866-9537-4B61-B19C-973FD628CA2E}" presName="sibTrans" presStyleCnt="0"/>
      <dgm:spPr/>
    </dgm:pt>
    <dgm:pt modelId="{386F8717-3054-4C0C-8287-DF9CA5997473}" type="pres">
      <dgm:prSet presAssocID="{049777F3-B958-4461-9317-2149C67C0339}" presName="node" presStyleLbl="node1" presStyleIdx="1" presStyleCnt="3">
        <dgm:presLayoutVars>
          <dgm:bulletEnabled val="1"/>
        </dgm:presLayoutVars>
      </dgm:prSet>
      <dgm:spPr/>
    </dgm:pt>
    <dgm:pt modelId="{443394EF-2775-424E-B3FC-FAFF5622E279}" type="pres">
      <dgm:prSet presAssocID="{3E066F94-8DC5-4660-9E14-C33B81ACC261}" presName="sibTrans" presStyleCnt="0"/>
      <dgm:spPr/>
    </dgm:pt>
    <dgm:pt modelId="{DB14B0D6-15A1-45F2-BBEC-70BCF3E68B6A}" type="pres">
      <dgm:prSet presAssocID="{85F732F4-E2AC-4474-BBA0-383694A88DC5}" presName="node" presStyleLbl="node1" presStyleIdx="2" presStyleCnt="3">
        <dgm:presLayoutVars>
          <dgm:bulletEnabled val="1"/>
        </dgm:presLayoutVars>
      </dgm:prSet>
      <dgm:spPr/>
    </dgm:pt>
  </dgm:ptLst>
  <dgm:cxnLst>
    <dgm:cxn modelId="{F46D0E22-34C2-4F36-914A-64A1A4E56C51}" srcId="{93E90F24-B39F-4E09-BF6C-B2EEF802FA9D}" destId="{0E1CED20-AF71-44F5-8176-A85E86D44F48}" srcOrd="0" destOrd="0" parTransId="{F683CAF0-D548-4A58-988F-DE368DE12A59}" sibTransId="{59224866-9537-4B61-B19C-973FD628CA2E}"/>
    <dgm:cxn modelId="{B48DE52A-3D5D-4E35-A696-899A57EB527C}" type="presOf" srcId="{85F732F4-E2AC-4474-BBA0-383694A88DC5}" destId="{DB14B0D6-15A1-45F2-BBEC-70BCF3E68B6A}" srcOrd="0" destOrd="0" presId="urn:microsoft.com/office/officeart/2005/8/layout/default"/>
    <dgm:cxn modelId="{7588155E-3AE2-4974-B31F-02A5218BEB40}" srcId="{93E90F24-B39F-4E09-BF6C-B2EEF802FA9D}" destId="{049777F3-B958-4461-9317-2149C67C0339}" srcOrd="1" destOrd="0" parTransId="{7C1A53E2-548C-462D-86A0-119176E69AE1}" sibTransId="{3E066F94-8DC5-4660-9E14-C33B81ACC261}"/>
    <dgm:cxn modelId="{196AF56C-89A2-4132-ADBF-4F65405DD4B2}" type="presOf" srcId="{049777F3-B958-4461-9317-2149C67C0339}" destId="{386F8717-3054-4C0C-8287-DF9CA5997473}" srcOrd="0" destOrd="0" presId="urn:microsoft.com/office/officeart/2005/8/layout/default"/>
    <dgm:cxn modelId="{A4ADB8AA-13E9-49F2-8099-BE6FF18A392F}" type="presOf" srcId="{0E1CED20-AF71-44F5-8176-A85E86D44F48}" destId="{A52A13AC-2E69-47FE-991D-5D4D96BDDE26}" srcOrd="0" destOrd="0" presId="urn:microsoft.com/office/officeart/2005/8/layout/default"/>
    <dgm:cxn modelId="{F29DFCAC-8F0D-401E-A441-02EAE2255DC6}" type="presOf" srcId="{93E90F24-B39F-4E09-BF6C-B2EEF802FA9D}" destId="{85F2DBBA-10F8-4928-AD24-EFDFB1B4891C}" srcOrd="0" destOrd="0" presId="urn:microsoft.com/office/officeart/2005/8/layout/default"/>
    <dgm:cxn modelId="{DC14A2FA-BAE7-4724-BE28-2B7FAC7D5316}" srcId="{93E90F24-B39F-4E09-BF6C-B2EEF802FA9D}" destId="{85F732F4-E2AC-4474-BBA0-383694A88DC5}" srcOrd="2" destOrd="0" parTransId="{CC07F82E-DB07-4944-9CF2-6185468F6593}" sibTransId="{E6D375E5-227E-496F-BE2F-4ED2D252201F}"/>
    <dgm:cxn modelId="{D8712FFE-B5A7-4CF1-A2C9-B81EAF3FC570}" type="presParOf" srcId="{85F2DBBA-10F8-4928-AD24-EFDFB1B4891C}" destId="{A52A13AC-2E69-47FE-991D-5D4D96BDDE26}" srcOrd="0" destOrd="0" presId="urn:microsoft.com/office/officeart/2005/8/layout/default"/>
    <dgm:cxn modelId="{F57B8D68-3448-426C-B3D0-2262DBF194F8}" type="presParOf" srcId="{85F2DBBA-10F8-4928-AD24-EFDFB1B4891C}" destId="{04FA11F8-2A01-4C90-92D3-5E8726E45E82}" srcOrd="1" destOrd="0" presId="urn:microsoft.com/office/officeart/2005/8/layout/default"/>
    <dgm:cxn modelId="{5DE6D8B8-B354-4563-839C-D96797891D60}" type="presParOf" srcId="{85F2DBBA-10F8-4928-AD24-EFDFB1B4891C}" destId="{386F8717-3054-4C0C-8287-DF9CA5997473}" srcOrd="2" destOrd="0" presId="urn:microsoft.com/office/officeart/2005/8/layout/default"/>
    <dgm:cxn modelId="{EB285330-F6CA-4B75-A033-DCD83BDD06DF}" type="presParOf" srcId="{85F2DBBA-10F8-4928-AD24-EFDFB1B4891C}" destId="{443394EF-2775-424E-B3FC-FAFF5622E279}" srcOrd="3" destOrd="0" presId="urn:microsoft.com/office/officeart/2005/8/layout/default"/>
    <dgm:cxn modelId="{0D9EB147-4921-4358-8F68-C86F701FFE45}" type="presParOf" srcId="{85F2DBBA-10F8-4928-AD24-EFDFB1B4891C}" destId="{DB14B0D6-15A1-45F2-BBEC-70BCF3E68B6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114533-7CAF-435E-8395-CBDE7EEE738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7947C4-82D9-48F9-9391-930B000BCBF2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rPr>
            <a:t>Прямое обращение/подача заявки в третьи страны. Индивидуальное заявление/обращение (</a:t>
          </a:r>
          <a:r>
            <a:rPr lang="ru-RU" sz="1600" b="1" i="1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rPr>
            <a:t>страна поставщик ГУ продукции – страна сбыта ГУ продукции</a:t>
          </a:r>
          <a:r>
            <a:rPr lang="ru-RU" sz="1600" b="1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rPr>
            <a:t>)</a:t>
          </a:r>
          <a:endParaRPr lang="ru-RU" sz="1600" dirty="0"/>
        </a:p>
      </dgm:t>
    </dgm:pt>
    <dgm:pt modelId="{CA6FC73A-1DD2-4F1F-BA54-F61E2B401EF3}" type="parTrans" cxnId="{81DB64C7-52D3-4514-A12A-93482ED1BF04}">
      <dgm:prSet/>
      <dgm:spPr/>
      <dgm:t>
        <a:bodyPr/>
        <a:lstStyle/>
        <a:p>
          <a:endParaRPr lang="ru-RU" sz="2400"/>
        </a:p>
      </dgm:t>
    </dgm:pt>
    <dgm:pt modelId="{6CAABC63-A0B1-43D6-A27C-62527900F8BB}" type="sibTrans" cxnId="{81DB64C7-52D3-4514-A12A-93482ED1BF04}">
      <dgm:prSet/>
      <dgm:spPr/>
      <dgm:t>
        <a:bodyPr/>
        <a:lstStyle/>
        <a:p>
          <a:endParaRPr lang="ru-RU" sz="2400"/>
        </a:p>
      </dgm:t>
    </dgm:pt>
    <dgm:pt modelId="{65C54E2D-0D2A-4A4C-B5A0-7AFA2C239D49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rPr>
            <a:t>Двустороннее соглашение со страной,   с ЕС – покрывает сразу 27 стран членов ЕС</a:t>
          </a:r>
          <a:endParaRPr lang="ru-RU" sz="1600" dirty="0"/>
        </a:p>
      </dgm:t>
    </dgm:pt>
    <dgm:pt modelId="{63E68B56-0565-4B87-BAE7-56EB8EC8CAB5}" type="parTrans" cxnId="{B4BFA84D-1EA3-4890-ADAD-189B5F3E5928}">
      <dgm:prSet/>
      <dgm:spPr/>
      <dgm:t>
        <a:bodyPr/>
        <a:lstStyle/>
        <a:p>
          <a:endParaRPr lang="ru-RU" sz="2400"/>
        </a:p>
      </dgm:t>
    </dgm:pt>
    <dgm:pt modelId="{55D82E85-24EE-4354-82AF-94C57F8921E2}" type="sibTrans" cxnId="{B4BFA84D-1EA3-4890-ADAD-189B5F3E5928}">
      <dgm:prSet/>
      <dgm:spPr/>
      <dgm:t>
        <a:bodyPr/>
        <a:lstStyle/>
        <a:p>
          <a:endParaRPr lang="ru-RU" sz="2400"/>
        </a:p>
      </dgm:t>
    </dgm:pt>
    <dgm:pt modelId="{A05C88F3-F547-4CA6-9A8B-7C039FF39F7E}">
      <dgm:prSet phldrT="[Текст]" custT="1"/>
      <dgm:spPr/>
      <dgm:t>
        <a:bodyPr/>
        <a:lstStyle/>
        <a:p>
          <a:r>
            <a:rPr lang="ru-RU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Два государства или два торговых партнера (обычно – таможенные территории) могут договориться о взаимной охране своих ГУ путем заключения двустороннего соглашения</a:t>
          </a:r>
          <a:endParaRPr lang="ru-RU" sz="1600" dirty="0"/>
        </a:p>
      </dgm:t>
    </dgm:pt>
    <dgm:pt modelId="{D3BB4A8E-5A41-4A57-9A0E-7158F5B50790}" type="parTrans" cxnId="{F6E6FF1E-9BAF-47C3-A349-22591F1EE79F}">
      <dgm:prSet/>
      <dgm:spPr/>
      <dgm:t>
        <a:bodyPr/>
        <a:lstStyle/>
        <a:p>
          <a:endParaRPr lang="ru-RU" sz="2400"/>
        </a:p>
      </dgm:t>
    </dgm:pt>
    <dgm:pt modelId="{086944E8-DA76-4F06-99DC-B8867FB392A1}" type="sibTrans" cxnId="{F6E6FF1E-9BAF-47C3-A349-22591F1EE79F}">
      <dgm:prSet/>
      <dgm:spPr/>
      <dgm:t>
        <a:bodyPr/>
        <a:lstStyle/>
        <a:p>
          <a:endParaRPr lang="ru-RU" sz="2400"/>
        </a:p>
      </dgm:t>
    </dgm:pt>
    <dgm:pt modelId="{28EC80EB-2331-452D-8478-A9081063DF86}">
      <dgm:prSet custT="1"/>
      <dgm:spPr/>
      <dgm:t>
        <a:bodyPr/>
        <a:lstStyle/>
        <a:p>
          <a:r>
            <a:rPr lang="ru-RU" sz="1600" b="1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rPr>
            <a:t>Обращение в ВОИС - Лиссабонское соглашение и Женевский акт (ВОИС)</a:t>
          </a:r>
          <a:endParaRPr lang="ru-RU" sz="1600" b="1" dirty="0">
            <a:latin typeface="Times New Roman" panose="02020603050405020304" pitchFamily="18" charset="0"/>
            <a:ea typeface="ＭＳ Ｐゴシック" pitchFamily="34" charset="-128"/>
            <a:cs typeface="Times New Roman" panose="02020603050405020304" pitchFamily="18" charset="0"/>
          </a:endParaRPr>
        </a:p>
      </dgm:t>
    </dgm:pt>
    <dgm:pt modelId="{556E07B0-E544-44F4-8298-DA6B1F8D2774}" type="parTrans" cxnId="{5D2B4905-3E43-40B0-9095-BAF345795083}">
      <dgm:prSet/>
      <dgm:spPr/>
      <dgm:t>
        <a:bodyPr/>
        <a:lstStyle/>
        <a:p>
          <a:endParaRPr lang="ru-RU" sz="2400"/>
        </a:p>
      </dgm:t>
    </dgm:pt>
    <dgm:pt modelId="{9C958D1C-4522-4E00-B108-A6C130CDE21E}" type="sibTrans" cxnId="{5D2B4905-3E43-40B0-9095-BAF345795083}">
      <dgm:prSet/>
      <dgm:spPr/>
      <dgm:t>
        <a:bodyPr/>
        <a:lstStyle/>
        <a:p>
          <a:endParaRPr lang="ru-RU" sz="2400"/>
        </a:p>
      </dgm:t>
    </dgm:pt>
    <dgm:pt modelId="{C013E5A8-807C-45BC-80A7-523312863226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rPr>
            <a:t>Защита и регистрация  ГУ в соответствии с Женевским актом – покрывает 57 стран (включая 27 стран ЕС)</a:t>
          </a:r>
        </a:p>
      </dgm:t>
    </dgm:pt>
    <dgm:pt modelId="{01931FDF-A5D0-4BEB-9068-2D569E8998A6}" type="parTrans" cxnId="{9BD06F34-B2BE-4579-83EC-105A08CBC8C5}">
      <dgm:prSet/>
      <dgm:spPr/>
      <dgm:t>
        <a:bodyPr/>
        <a:lstStyle/>
        <a:p>
          <a:endParaRPr lang="ru-RU" sz="2400"/>
        </a:p>
      </dgm:t>
    </dgm:pt>
    <dgm:pt modelId="{3C87463F-DA84-46D0-ACE0-DFC74CA237B7}" type="sibTrans" cxnId="{9BD06F34-B2BE-4579-83EC-105A08CBC8C5}">
      <dgm:prSet/>
      <dgm:spPr/>
      <dgm:t>
        <a:bodyPr/>
        <a:lstStyle/>
        <a:p>
          <a:endParaRPr lang="ru-RU" sz="2400"/>
        </a:p>
      </dgm:t>
    </dgm:pt>
    <dgm:pt modelId="{3C864300-192E-4AB3-9DB6-28281EDCABA4}">
      <dgm:prSet custT="1"/>
      <dgm:spPr/>
      <dgm:t>
        <a:bodyPr/>
        <a:lstStyle/>
        <a:p>
          <a:r>
            <a:rPr lang="ru-RU" sz="1400" i="1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rPr>
            <a:t>Лиссабонское соглашение и Женевский акт</a:t>
          </a:r>
          <a:r>
            <a:rPr lang="ru-RU" sz="1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дают возможность получить охрану Географических указаний, находящегося в одном государстве-участнике, на территории всех остальных государств-участников путем единой регистрации, называемой международной регистрацией.</a:t>
          </a:r>
          <a:endParaRPr lang="de-DE" sz="1400" i="1" dirty="0">
            <a:latin typeface="Times New Roman" panose="02020603050405020304" pitchFamily="18" charset="0"/>
            <a:ea typeface="ＭＳ Ｐゴシック" pitchFamily="34" charset="-128"/>
            <a:cs typeface="Times New Roman" panose="02020603050405020304" pitchFamily="18" charset="0"/>
          </a:endParaRPr>
        </a:p>
      </dgm:t>
    </dgm:pt>
    <dgm:pt modelId="{9FC9D9AB-BC9D-4638-AAD8-0F6A29D8D580}" type="parTrans" cxnId="{9652595B-0F32-46F7-98EA-0C4196B6F6D8}">
      <dgm:prSet/>
      <dgm:spPr/>
      <dgm:t>
        <a:bodyPr/>
        <a:lstStyle/>
        <a:p>
          <a:endParaRPr lang="ru-RU" sz="2400"/>
        </a:p>
      </dgm:t>
    </dgm:pt>
    <dgm:pt modelId="{03293FBA-3A86-4BE9-8DCC-89D91784AEEA}" type="sibTrans" cxnId="{9652595B-0F32-46F7-98EA-0C4196B6F6D8}">
      <dgm:prSet/>
      <dgm:spPr/>
      <dgm:t>
        <a:bodyPr/>
        <a:lstStyle/>
        <a:p>
          <a:endParaRPr lang="ru-RU" sz="2400"/>
        </a:p>
      </dgm:t>
    </dgm:pt>
    <dgm:pt modelId="{7612F5B3-86D3-4C8D-A905-EF571E884C8B}" type="pres">
      <dgm:prSet presAssocID="{4A114533-7CAF-435E-8395-CBDE7EEE738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6B0BAF-1D17-4478-952B-2A149CB907B4}" type="pres">
      <dgm:prSet presAssocID="{847947C4-82D9-48F9-9391-930B000BCBF2}" presName="root" presStyleCnt="0"/>
      <dgm:spPr/>
    </dgm:pt>
    <dgm:pt modelId="{E8DA497B-1294-45A4-BABB-5C7D78F3668E}" type="pres">
      <dgm:prSet presAssocID="{847947C4-82D9-48F9-9391-930B000BCBF2}" presName="rootComposite" presStyleCnt="0"/>
      <dgm:spPr/>
    </dgm:pt>
    <dgm:pt modelId="{F8B4B23D-8FCF-4566-8250-AA2472B35C93}" type="pres">
      <dgm:prSet presAssocID="{847947C4-82D9-48F9-9391-930B000BCBF2}" presName="rootText" presStyleLbl="node1" presStyleIdx="0" presStyleCnt="3" custScaleY="182846"/>
      <dgm:spPr/>
    </dgm:pt>
    <dgm:pt modelId="{CEB76E5F-E65A-45A3-B590-C8F22F235F89}" type="pres">
      <dgm:prSet presAssocID="{847947C4-82D9-48F9-9391-930B000BCBF2}" presName="rootConnector" presStyleLbl="node1" presStyleIdx="0" presStyleCnt="3"/>
      <dgm:spPr/>
    </dgm:pt>
    <dgm:pt modelId="{37678DBC-D35E-403E-8388-6B105EC374C0}" type="pres">
      <dgm:prSet presAssocID="{847947C4-82D9-48F9-9391-930B000BCBF2}" presName="childShape" presStyleCnt="0"/>
      <dgm:spPr/>
    </dgm:pt>
    <dgm:pt modelId="{FA89B8CA-F41F-4027-B7FC-0F56A4ABC8A5}" type="pres">
      <dgm:prSet presAssocID="{65C54E2D-0D2A-4A4C-B5A0-7AFA2C239D49}" presName="root" presStyleCnt="0"/>
      <dgm:spPr/>
    </dgm:pt>
    <dgm:pt modelId="{5BC2A0FB-81F4-45D9-81CE-0FA25E0F6E33}" type="pres">
      <dgm:prSet presAssocID="{65C54E2D-0D2A-4A4C-B5A0-7AFA2C239D49}" presName="rootComposite" presStyleCnt="0"/>
      <dgm:spPr/>
    </dgm:pt>
    <dgm:pt modelId="{E27CFEFA-7A28-4513-90A6-2A7A0259A432}" type="pres">
      <dgm:prSet presAssocID="{65C54E2D-0D2A-4A4C-B5A0-7AFA2C239D49}" presName="rootText" presStyleLbl="node1" presStyleIdx="1" presStyleCnt="3"/>
      <dgm:spPr/>
    </dgm:pt>
    <dgm:pt modelId="{EE030444-A998-496A-9BBB-92F15C17DCAA}" type="pres">
      <dgm:prSet presAssocID="{65C54E2D-0D2A-4A4C-B5A0-7AFA2C239D49}" presName="rootConnector" presStyleLbl="node1" presStyleIdx="1" presStyleCnt="3"/>
      <dgm:spPr/>
    </dgm:pt>
    <dgm:pt modelId="{A4BEBB9F-6FBF-4ED0-B4D3-CCFC0F7C3EF0}" type="pres">
      <dgm:prSet presAssocID="{65C54E2D-0D2A-4A4C-B5A0-7AFA2C239D49}" presName="childShape" presStyleCnt="0"/>
      <dgm:spPr/>
    </dgm:pt>
    <dgm:pt modelId="{1D4C6FD9-FA87-448C-A062-3B6183C71F6E}" type="pres">
      <dgm:prSet presAssocID="{D3BB4A8E-5A41-4A57-9A0E-7158F5B50790}" presName="Name13" presStyleLbl="parChTrans1D2" presStyleIdx="0" presStyleCnt="3"/>
      <dgm:spPr/>
    </dgm:pt>
    <dgm:pt modelId="{851D3B93-4CEE-4039-935E-17C5DBC78A9E}" type="pres">
      <dgm:prSet presAssocID="{A05C88F3-F547-4CA6-9A8B-7C039FF39F7E}" presName="childText" presStyleLbl="bgAcc1" presStyleIdx="0" presStyleCnt="3" custScaleX="123056" custScaleY="187384">
        <dgm:presLayoutVars>
          <dgm:bulletEnabled val="1"/>
        </dgm:presLayoutVars>
      </dgm:prSet>
      <dgm:spPr/>
    </dgm:pt>
    <dgm:pt modelId="{0E4336CE-5C12-4B62-9A3F-062EF2E1C69C}" type="pres">
      <dgm:prSet presAssocID="{28EC80EB-2331-452D-8478-A9081063DF86}" presName="root" presStyleCnt="0"/>
      <dgm:spPr/>
    </dgm:pt>
    <dgm:pt modelId="{A8B20A56-0846-42DD-8B66-392262ED4637}" type="pres">
      <dgm:prSet presAssocID="{28EC80EB-2331-452D-8478-A9081063DF86}" presName="rootComposite" presStyleCnt="0"/>
      <dgm:spPr/>
    </dgm:pt>
    <dgm:pt modelId="{06550C7F-AD90-43BD-91C5-C6E00A35915A}" type="pres">
      <dgm:prSet presAssocID="{28EC80EB-2331-452D-8478-A9081063DF86}" presName="rootText" presStyleLbl="node1" presStyleIdx="2" presStyleCnt="3"/>
      <dgm:spPr/>
    </dgm:pt>
    <dgm:pt modelId="{2EA45A29-B141-4EBF-A915-5A8D300F2910}" type="pres">
      <dgm:prSet presAssocID="{28EC80EB-2331-452D-8478-A9081063DF86}" presName="rootConnector" presStyleLbl="node1" presStyleIdx="2" presStyleCnt="3"/>
      <dgm:spPr/>
    </dgm:pt>
    <dgm:pt modelId="{C7A7F6B4-77B0-49C2-A961-3BAC4801A241}" type="pres">
      <dgm:prSet presAssocID="{28EC80EB-2331-452D-8478-A9081063DF86}" presName="childShape" presStyleCnt="0"/>
      <dgm:spPr/>
    </dgm:pt>
    <dgm:pt modelId="{ABA7ABFE-6692-474C-8B0C-31BB7A132354}" type="pres">
      <dgm:prSet presAssocID="{01931FDF-A5D0-4BEB-9068-2D569E8998A6}" presName="Name13" presStyleLbl="parChTrans1D2" presStyleIdx="1" presStyleCnt="3"/>
      <dgm:spPr/>
    </dgm:pt>
    <dgm:pt modelId="{714A5057-4878-46CB-8029-03178EF2ED1E}" type="pres">
      <dgm:prSet presAssocID="{C013E5A8-807C-45BC-80A7-523312863226}" presName="childText" presStyleLbl="bgAcc1" presStyleIdx="1" presStyleCnt="3" custScaleX="136949" custScaleY="108460" custLinFactNeighborX="-596" custLinFactNeighborY="-12556">
        <dgm:presLayoutVars>
          <dgm:bulletEnabled val="1"/>
        </dgm:presLayoutVars>
      </dgm:prSet>
      <dgm:spPr/>
    </dgm:pt>
    <dgm:pt modelId="{1978AF2F-850F-451A-8C2A-305014E90C78}" type="pres">
      <dgm:prSet presAssocID="{9FC9D9AB-BC9D-4638-AAD8-0F6A29D8D580}" presName="Name13" presStyleLbl="parChTrans1D2" presStyleIdx="2" presStyleCnt="3"/>
      <dgm:spPr/>
    </dgm:pt>
    <dgm:pt modelId="{6BCC2D37-EC12-440A-9A7B-9EEE5C629CDA}" type="pres">
      <dgm:prSet presAssocID="{3C864300-192E-4AB3-9DB6-28281EDCABA4}" presName="childText" presStyleLbl="bgAcc1" presStyleIdx="2" presStyleCnt="3" custScaleX="143779" custScaleY="215121">
        <dgm:presLayoutVars>
          <dgm:bulletEnabled val="1"/>
        </dgm:presLayoutVars>
      </dgm:prSet>
      <dgm:spPr/>
    </dgm:pt>
  </dgm:ptLst>
  <dgm:cxnLst>
    <dgm:cxn modelId="{5D2B4905-3E43-40B0-9095-BAF345795083}" srcId="{4A114533-7CAF-435E-8395-CBDE7EEE738D}" destId="{28EC80EB-2331-452D-8478-A9081063DF86}" srcOrd="2" destOrd="0" parTransId="{556E07B0-E544-44F4-8298-DA6B1F8D2774}" sibTransId="{9C958D1C-4522-4E00-B108-A6C130CDE21E}"/>
    <dgm:cxn modelId="{38A1FB13-E833-4AA4-AB3D-2B7F3B7AE61C}" type="presOf" srcId="{01931FDF-A5D0-4BEB-9068-2D569E8998A6}" destId="{ABA7ABFE-6692-474C-8B0C-31BB7A132354}" srcOrd="0" destOrd="0" presId="urn:microsoft.com/office/officeart/2005/8/layout/hierarchy3"/>
    <dgm:cxn modelId="{16A68F17-4E28-4C1D-BB46-B2679D588305}" type="presOf" srcId="{65C54E2D-0D2A-4A4C-B5A0-7AFA2C239D49}" destId="{EE030444-A998-496A-9BBB-92F15C17DCAA}" srcOrd="1" destOrd="0" presId="urn:microsoft.com/office/officeart/2005/8/layout/hierarchy3"/>
    <dgm:cxn modelId="{F6E6FF1E-9BAF-47C3-A349-22591F1EE79F}" srcId="{65C54E2D-0D2A-4A4C-B5A0-7AFA2C239D49}" destId="{A05C88F3-F547-4CA6-9A8B-7C039FF39F7E}" srcOrd="0" destOrd="0" parTransId="{D3BB4A8E-5A41-4A57-9A0E-7158F5B50790}" sibTransId="{086944E8-DA76-4F06-99DC-B8867FB392A1}"/>
    <dgm:cxn modelId="{86AB7C2D-8173-493A-B67E-2A7BA9059EFD}" type="presOf" srcId="{9FC9D9AB-BC9D-4638-AAD8-0F6A29D8D580}" destId="{1978AF2F-850F-451A-8C2A-305014E90C78}" srcOrd="0" destOrd="0" presId="urn:microsoft.com/office/officeart/2005/8/layout/hierarchy3"/>
    <dgm:cxn modelId="{71C02830-E939-47F7-8144-182676C9030B}" type="presOf" srcId="{28EC80EB-2331-452D-8478-A9081063DF86}" destId="{2EA45A29-B141-4EBF-A915-5A8D300F2910}" srcOrd="1" destOrd="0" presId="urn:microsoft.com/office/officeart/2005/8/layout/hierarchy3"/>
    <dgm:cxn modelId="{78FBF631-3039-42A3-82DA-3F04C514152D}" type="presOf" srcId="{28EC80EB-2331-452D-8478-A9081063DF86}" destId="{06550C7F-AD90-43BD-91C5-C6E00A35915A}" srcOrd="0" destOrd="0" presId="urn:microsoft.com/office/officeart/2005/8/layout/hierarchy3"/>
    <dgm:cxn modelId="{9BD06F34-B2BE-4579-83EC-105A08CBC8C5}" srcId="{28EC80EB-2331-452D-8478-A9081063DF86}" destId="{C013E5A8-807C-45BC-80A7-523312863226}" srcOrd="0" destOrd="0" parTransId="{01931FDF-A5D0-4BEB-9068-2D569E8998A6}" sibTransId="{3C87463F-DA84-46D0-ACE0-DFC74CA237B7}"/>
    <dgm:cxn modelId="{AFB9E73F-38F0-44EE-A126-EC274C61F077}" type="presOf" srcId="{A05C88F3-F547-4CA6-9A8B-7C039FF39F7E}" destId="{851D3B93-4CEE-4039-935E-17C5DBC78A9E}" srcOrd="0" destOrd="0" presId="urn:microsoft.com/office/officeart/2005/8/layout/hierarchy3"/>
    <dgm:cxn modelId="{9652595B-0F32-46F7-98EA-0C4196B6F6D8}" srcId="{28EC80EB-2331-452D-8478-A9081063DF86}" destId="{3C864300-192E-4AB3-9DB6-28281EDCABA4}" srcOrd="1" destOrd="0" parTransId="{9FC9D9AB-BC9D-4638-AAD8-0F6A29D8D580}" sibTransId="{03293FBA-3A86-4BE9-8DCC-89D91784AEEA}"/>
    <dgm:cxn modelId="{8BC91642-F489-4629-8816-8135F3385CB1}" type="presOf" srcId="{3C864300-192E-4AB3-9DB6-28281EDCABA4}" destId="{6BCC2D37-EC12-440A-9A7B-9EEE5C629CDA}" srcOrd="0" destOrd="0" presId="urn:microsoft.com/office/officeart/2005/8/layout/hierarchy3"/>
    <dgm:cxn modelId="{28D19B46-0C57-4E58-A206-95F5303B73C2}" type="presOf" srcId="{D3BB4A8E-5A41-4A57-9A0E-7158F5B50790}" destId="{1D4C6FD9-FA87-448C-A062-3B6183C71F6E}" srcOrd="0" destOrd="0" presId="urn:microsoft.com/office/officeart/2005/8/layout/hierarchy3"/>
    <dgm:cxn modelId="{C97A5E4C-BBC0-43C1-B8F7-44B106024317}" type="presOf" srcId="{C013E5A8-807C-45BC-80A7-523312863226}" destId="{714A5057-4878-46CB-8029-03178EF2ED1E}" srcOrd="0" destOrd="0" presId="urn:microsoft.com/office/officeart/2005/8/layout/hierarchy3"/>
    <dgm:cxn modelId="{B4BFA84D-1EA3-4890-ADAD-189B5F3E5928}" srcId="{4A114533-7CAF-435E-8395-CBDE7EEE738D}" destId="{65C54E2D-0D2A-4A4C-B5A0-7AFA2C239D49}" srcOrd="1" destOrd="0" parTransId="{63E68B56-0565-4B87-BAE7-56EB8EC8CAB5}" sibTransId="{55D82E85-24EE-4354-82AF-94C57F8921E2}"/>
    <dgm:cxn modelId="{4CBC3A87-97BE-47EF-9EFD-8ABC02EE12DE}" type="presOf" srcId="{4A114533-7CAF-435E-8395-CBDE7EEE738D}" destId="{7612F5B3-86D3-4C8D-A905-EF571E884C8B}" srcOrd="0" destOrd="0" presId="urn:microsoft.com/office/officeart/2005/8/layout/hierarchy3"/>
    <dgm:cxn modelId="{94E52A88-A617-40F5-866A-15FD3B7AF54A}" type="presOf" srcId="{65C54E2D-0D2A-4A4C-B5A0-7AFA2C239D49}" destId="{E27CFEFA-7A28-4513-90A6-2A7A0259A432}" srcOrd="0" destOrd="0" presId="urn:microsoft.com/office/officeart/2005/8/layout/hierarchy3"/>
    <dgm:cxn modelId="{81DB64C7-52D3-4514-A12A-93482ED1BF04}" srcId="{4A114533-7CAF-435E-8395-CBDE7EEE738D}" destId="{847947C4-82D9-48F9-9391-930B000BCBF2}" srcOrd="0" destOrd="0" parTransId="{CA6FC73A-1DD2-4F1F-BA54-F61E2B401EF3}" sibTransId="{6CAABC63-A0B1-43D6-A27C-62527900F8BB}"/>
    <dgm:cxn modelId="{8093D5E0-0545-4DD4-B27B-70ED8860E9A1}" type="presOf" srcId="{847947C4-82D9-48F9-9391-930B000BCBF2}" destId="{CEB76E5F-E65A-45A3-B590-C8F22F235F89}" srcOrd="1" destOrd="0" presId="urn:microsoft.com/office/officeart/2005/8/layout/hierarchy3"/>
    <dgm:cxn modelId="{00B1A1FC-CA0C-464C-BCB9-CB7EEB699A3C}" type="presOf" srcId="{847947C4-82D9-48F9-9391-930B000BCBF2}" destId="{F8B4B23D-8FCF-4566-8250-AA2472B35C93}" srcOrd="0" destOrd="0" presId="urn:microsoft.com/office/officeart/2005/8/layout/hierarchy3"/>
    <dgm:cxn modelId="{C1DDE0BE-36FC-4D78-B7C9-E7E190AC2E5A}" type="presParOf" srcId="{7612F5B3-86D3-4C8D-A905-EF571E884C8B}" destId="{8E6B0BAF-1D17-4478-952B-2A149CB907B4}" srcOrd="0" destOrd="0" presId="urn:microsoft.com/office/officeart/2005/8/layout/hierarchy3"/>
    <dgm:cxn modelId="{056369D9-93D9-47B6-B2D9-DB28FC5ABFB9}" type="presParOf" srcId="{8E6B0BAF-1D17-4478-952B-2A149CB907B4}" destId="{E8DA497B-1294-45A4-BABB-5C7D78F3668E}" srcOrd="0" destOrd="0" presId="urn:microsoft.com/office/officeart/2005/8/layout/hierarchy3"/>
    <dgm:cxn modelId="{CC3C6928-5DC0-465D-BD4D-51452A39081D}" type="presParOf" srcId="{E8DA497B-1294-45A4-BABB-5C7D78F3668E}" destId="{F8B4B23D-8FCF-4566-8250-AA2472B35C93}" srcOrd="0" destOrd="0" presId="urn:microsoft.com/office/officeart/2005/8/layout/hierarchy3"/>
    <dgm:cxn modelId="{BAB66AA9-4081-4DD8-B50B-734089037225}" type="presParOf" srcId="{E8DA497B-1294-45A4-BABB-5C7D78F3668E}" destId="{CEB76E5F-E65A-45A3-B590-C8F22F235F89}" srcOrd="1" destOrd="0" presId="urn:microsoft.com/office/officeart/2005/8/layout/hierarchy3"/>
    <dgm:cxn modelId="{B0210884-7F3C-44A6-A363-DDE0F1B66C71}" type="presParOf" srcId="{8E6B0BAF-1D17-4478-952B-2A149CB907B4}" destId="{37678DBC-D35E-403E-8388-6B105EC374C0}" srcOrd="1" destOrd="0" presId="urn:microsoft.com/office/officeart/2005/8/layout/hierarchy3"/>
    <dgm:cxn modelId="{B65AB5C7-C368-4523-9566-054E6844C1B4}" type="presParOf" srcId="{7612F5B3-86D3-4C8D-A905-EF571E884C8B}" destId="{FA89B8CA-F41F-4027-B7FC-0F56A4ABC8A5}" srcOrd="1" destOrd="0" presId="urn:microsoft.com/office/officeart/2005/8/layout/hierarchy3"/>
    <dgm:cxn modelId="{68985752-B647-4EBB-B4A4-C06BCE1B638A}" type="presParOf" srcId="{FA89B8CA-F41F-4027-B7FC-0F56A4ABC8A5}" destId="{5BC2A0FB-81F4-45D9-81CE-0FA25E0F6E33}" srcOrd="0" destOrd="0" presId="urn:microsoft.com/office/officeart/2005/8/layout/hierarchy3"/>
    <dgm:cxn modelId="{B5315676-0D09-49AF-A42C-2F931AA3EC37}" type="presParOf" srcId="{5BC2A0FB-81F4-45D9-81CE-0FA25E0F6E33}" destId="{E27CFEFA-7A28-4513-90A6-2A7A0259A432}" srcOrd="0" destOrd="0" presId="urn:microsoft.com/office/officeart/2005/8/layout/hierarchy3"/>
    <dgm:cxn modelId="{94B9BF60-AC11-4741-99B9-77A518A8DF8F}" type="presParOf" srcId="{5BC2A0FB-81F4-45D9-81CE-0FA25E0F6E33}" destId="{EE030444-A998-496A-9BBB-92F15C17DCAA}" srcOrd="1" destOrd="0" presId="urn:microsoft.com/office/officeart/2005/8/layout/hierarchy3"/>
    <dgm:cxn modelId="{1766BFB7-663B-41D1-BF75-265BD629537C}" type="presParOf" srcId="{FA89B8CA-F41F-4027-B7FC-0F56A4ABC8A5}" destId="{A4BEBB9F-6FBF-4ED0-B4D3-CCFC0F7C3EF0}" srcOrd="1" destOrd="0" presId="urn:microsoft.com/office/officeart/2005/8/layout/hierarchy3"/>
    <dgm:cxn modelId="{5C9EF726-0E0C-490C-A3E3-ABDD6095C0B5}" type="presParOf" srcId="{A4BEBB9F-6FBF-4ED0-B4D3-CCFC0F7C3EF0}" destId="{1D4C6FD9-FA87-448C-A062-3B6183C71F6E}" srcOrd="0" destOrd="0" presId="urn:microsoft.com/office/officeart/2005/8/layout/hierarchy3"/>
    <dgm:cxn modelId="{9BD4647A-D95A-442D-AFE2-5ABB2DFC203D}" type="presParOf" srcId="{A4BEBB9F-6FBF-4ED0-B4D3-CCFC0F7C3EF0}" destId="{851D3B93-4CEE-4039-935E-17C5DBC78A9E}" srcOrd="1" destOrd="0" presId="urn:microsoft.com/office/officeart/2005/8/layout/hierarchy3"/>
    <dgm:cxn modelId="{5BC0D9B4-5FAA-4B6A-A62E-80B9CCD3452A}" type="presParOf" srcId="{7612F5B3-86D3-4C8D-A905-EF571E884C8B}" destId="{0E4336CE-5C12-4B62-9A3F-062EF2E1C69C}" srcOrd="2" destOrd="0" presId="urn:microsoft.com/office/officeart/2005/8/layout/hierarchy3"/>
    <dgm:cxn modelId="{4406C524-7BC0-465B-920F-E28E75FEFE47}" type="presParOf" srcId="{0E4336CE-5C12-4B62-9A3F-062EF2E1C69C}" destId="{A8B20A56-0846-42DD-8B66-392262ED4637}" srcOrd="0" destOrd="0" presId="urn:microsoft.com/office/officeart/2005/8/layout/hierarchy3"/>
    <dgm:cxn modelId="{01EBB119-F9ED-460D-AE89-E8010B04C4F0}" type="presParOf" srcId="{A8B20A56-0846-42DD-8B66-392262ED4637}" destId="{06550C7F-AD90-43BD-91C5-C6E00A35915A}" srcOrd="0" destOrd="0" presId="urn:microsoft.com/office/officeart/2005/8/layout/hierarchy3"/>
    <dgm:cxn modelId="{84F3D9DC-F417-4C7D-B3F1-7CDFA82B1DCF}" type="presParOf" srcId="{A8B20A56-0846-42DD-8B66-392262ED4637}" destId="{2EA45A29-B141-4EBF-A915-5A8D300F2910}" srcOrd="1" destOrd="0" presId="urn:microsoft.com/office/officeart/2005/8/layout/hierarchy3"/>
    <dgm:cxn modelId="{3E6FD8DF-BFB6-48F4-AE96-97D3353435BB}" type="presParOf" srcId="{0E4336CE-5C12-4B62-9A3F-062EF2E1C69C}" destId="{C7A7F6B4-77B0-49C2-A961-3BAC4801A241}" srcOrd="1" destOrd="0" presId="urn:microsoft.com/office/officeart/2005/8/layout/hierarchy3"/>
    <dgm:cxn modelId="{549752B1-9819-422F-8DC8-A9A5F7D495A6}" type="presParOf" srcId="{C7A7F6B4-77B0-49C2-A961-3BAC4801A241}" destId="{ABA7ABFE-6692-474C-8B0C-31BB7A132354}" srcOrd="0" destOrd="0" presId="urn:microsoft.com/office/officeart/2005/8/layout/hierarchy3"/>
    <dgm:cxn modelId="{0E12451E-8DA8-43FA-BD13-4378490838BE}" type="presParOf" srcId="{C7A7F6B4-77B0-49C2-A961-3BAC4801A241}" destId="{714A5057-4878-46CB-8029-03178EF2ED1E}" srcOrd="1" destOrd="0" presId="urn:microsoft.com/office/officeart/2005/8/layout/hierarchy3"/>
    <dgm:cxn modelId="{911F639F-ADA6-4E96-957C-094A1F8BF30B}" type="presParOf" srcId="{C7A7F6B4-77B0-49C2-A961-3BAC4801A241}" destId="{1978AF2F-850F-451A-8C2A-305014E90C78}" srcOrd="2" destOrd="0" presId="urn:microsoft.com/office/officeart/2005/8/layout/hierarchy3"/>
    <dgm:cxn modelId="{81E0BB90-E2BD-4CC4-BFC1-CF8D90ACBFB3}" type="presParOf" srcId="{C7A7F6B4-77B0-49C2-A961-3BAC4801A241}" destId="{6BCC2D37-EC12-440A-9A7B-9EEE5C629CD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A13AC-2E69-47FE-991D-5D4D96BDDE26}">
      <dsp:nvSpPr>
        <dsp:cNvPr id="0" name=""/>
        <dsp:cNvSpPr/>
      </dsp:nvSpPr>
      <dsp:spPr>
        <a:xfrm>
          <a:off x="806" y="157737"/>
          <a:ext cx="3143994" cy="1886396"/>
        </a:xfrm>
        <a:prstGeom prst="rect">
          <a:avLst/>
        </a:prstGeom>
        <a:solidFill>
          <a:srgbClr val="6F2C07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2100" kern="1200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rPr>
            <a:t>Применение  ГУ может эффективно регулироваться только при помощи мер правовой защиты.</a:t>
          </a:r>
          <a:endParaRPr lang="ru-RU" sz="2100" kern="1200" dirty="0"/>
        </a:p>
      </dsp:txBody>
      <dsp:txXfrm>
        <a:off x="806" y="157737"/>
        <a:ext cx="3143994" cy="1886396"/>
      </dsp:txXfrm>
    </dsp:sp>
    <dsp:sp modelId="{386F8717-3054-4C0C-8287-DF9CA5997473}">
      <dsp:nvSpPr>
        <dsp:cNvPr id="0" name=""/>
        <dsp:cNvSpPr/>
      </dsp:nvSpPr>
      <dsp:spPr>
        <a:xfrm>
          <a:off x="3459199" y="157737"/>
          <a:ext cx="3143994" cy="1886396"/>
        </a:xfrm>
        <a:prstGeom prst="rect">
          <a:avLst/>
        </a:prstGeom>
        <a:solidFill>
          <a:srgbClr val="6F2C07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2100" kern="1200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rPr>
            <a:t>Правовую защиту ГУ обеспечивают патентные ведомства на основе соответствующих законов и нормативно-правовых актов </a:t>
          </a:r>
          <a:endParaRPr lang="ru-RU" sz="2100" kern="1200" dirty="0"/>
        </a:p>
      </dsp:txBody>
      <dsp:txXfrm>
        <a:off x="3459199" y="157737"/>
        <a:ext cx="3143994" cy="1886396"/>
      </dsp:txXfrm>
    </dsp:sp>
    <dsp:sp modelId="{DB14B0D6-15A1-45F2-BBEC-70BCF3E68B6A}">
      <dsp:nvSpPr>
        <dsp:cNvPr id="0" name=""/>
        <dsp:cNvSpPr/>
      </dsp:nvSpPr>
      <dsp:spPr>
        <a:xfrm>
          <a:off x="1730002" y="2358533"/>
          <a:ext cx="3143994" cy="1886396"/>
        </a:xfrm>
        <a:prstGeom prst="rect">
          <a:avLst/>
        </a:prstGeom>
        <a:solidFill>
          <a:srgbClr val="6F2C07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2100" kern="1200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rPr>
            <a:t>Национальные законы определяют перечень документов, необходимых для процедуры регистрации.</a:t>
          </a:r>
          <a:endParaRPr lang="ru-RU" sz="2100" kern="1200" dirty="0"/>
        </a:p>
      </dsp:txBody>
      <dsp:txXfrm>
        <a:off x="1730002" y="2358533"/>
        <a:ext cx="3143994" cy="1886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4B23D-8FCF-4566-8250-AA2472B35C93}">
      <dsp:nvSpPr>
        <dsp:cNvPr id="0" name=""/>
        <dsp:cNvSpPr/>
      </dsp:nvSpPr>
      <dsp:spPr>
        <a:xfrm>
          <a:off x="342435" y="873"/>
          <a:ext cx="2253414" cy="2060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rPr>
            <a:t>Прямое обращение/подача заявки в третьи страны. Индивидуальное заявление/обращение (</a:t>
          </a:r>
          <a:r>
            <a:rPr lang="ru-RU" sz="1600" b="1" i="1" kern="1200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rPr>
            <a:t>страна поставщик ГУ продукции – страна сбыта ГУ продукции</a:t>
          </a:r>
          <a:r>
            <a:rPr lang="ru-RU" sz="1600" b="1" kern="1200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rPr>
            <a:t>)</a:t>
          </a:r>
          <a:endParaRPr lang="ru-RU" sz="1600" kern="1200" dirty="0"/>
        </a:p>
      </dsp:txBody>
      <dsp:txXfrm>
        <a:off x="402774" y="61212"/>
        <a:ext cx="2132736" cy="1939461"/>
      </dsp:txXfrm>
    </dsp:sp>
    <dsp:sp modelId="{E27CFEFA-7A28-4513-90A6-2A7A0259A432}">
      <dsp:nvSpPr>
        <dsp:cNvPr id="0" name=""/>
        <dsp:cNvSpPr/>
      </dsp:nvSpPr>
      <dsp:spPr>
        <a:xfrm>
          <a:off x="3159203" y="873"/>
          <a:ext cx="2253414" cy="1126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rPr>
            <a:t>Двустороннее соглашение со страной,   с ЕС – покрывает сразу 27 стран членов ЕС</a:t>
          </a:r>
          <a:endParaRPr lang="ru-RU" sz="1600" kern="1200" dirty="0"/>
        </a:p>
      </dsp:txBody>
      <dsp:txXfrm>
        <a:off x="3192203" y="33873"/>
        <a:ext cx="2187414" cy="1060707"/>
      </dsp:txXfrm>
    </dsp:sp>
    <dsp:sp modelId="{1D4C6FD9-FA87-448C-A062-3B6183C71F6E}">
      <dsp:nvSpPr>
        <dsp:cNvPr id="0" name=""/>
        <dsp:cNvSpPr/>
      </dsp:nvSpPr>
      <dsp:spPr>
        <a:xfrm>
          <a:off x="3384545" y="1127581"/>
          <a:ext cx="225341" cy="1337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7311"/>
              </a:lnTo>
              <a:lnTo>
                <a:pt x="225341" y="1337311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1D3B93-4CEE-4039-935E-17C5DBC78A9E}">
      <dsp:nvSpPr>
        <dsp:cNvPr id="0" name=""/>
        <dsp:cNvSpPr/>
      </dsp:nvSpPr>
      <dsp:spPr>
        <a:xfrm>
          <a:off x="3609886" y="1409257"/>
          <a:ext cx="2218369" cy="2111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Два государства или два торговых партнера (обычно – таможенные территории) могут договориться о взаимной охране своих ГУ путем заключения двустороннего соглашения</a:t>
          </a:r>
          <a:endParaRPr lang="ru-RU" sz="1600" kern="1200" dirty="0"/>
        </a:p>
      </dsp:txBody>
      <dsp:txXfrm>
        <a:off x="3671723" y="1471094"/>
        <a:ext cx="2094695" cy="1987595"/>
      </dsp:txXfrm>
    </dsp:sp>
    <dsp:sp modelId="{06550C7F-AD90-43BD-91C5-C6E00A35915A}">
      <dsp:nvSpPr>
        <dsp:cNvPr id="0" name=""/>
        <dsp:cNvSpPr/>
      </dsp:nvSpPr>
      <dsp:spPr>
        <a:xfrm>
          <a:off x="5975971" y="873"/>
          <a:ext cx="2253414" cy="1126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rPr>
            <a:t>Обращение в ВОИС - Лиссабонское соглашение и Женевский акт (ВОИС)</a:t>
          </a:r>
          <a:endParaRPr lang="ru-RU" sz="1600" b="1" kern="1200" dirty="0">
            <a:latin typeface="Times New Roman" panose="02020603050405020304" pitchFamily="18" charset="0"/>
            <a:ea typeface="ＭＳ Ｐゴシック" pitchFamily="34" charset="-128"/>
            <a:cs typeface="Times New Roman" panose="02020603050405020304" pitchFamily="18" charset="0"/>
          </a:endParaRPr>
        </a:p>
      </dsp:txBody>
      <dsp:txXfrm>
        <a:off x="6008971" y="33873"/>
        <a:ext cx="2187414" cy="1060707"/>
      </dsp:txXfrm>
    </dsp:sp>
    <dsp:sp modelId="{ABA7ABFE-6692-474C-8B0C-31BB7A132354}">
      <dsp:nvSpPr>
        <dsp:cNvPr id="0" name=""/>
        <dsp:cNvSpPr/>
      </dsp:nvSpPr>
      <dsp:spPr>
        <a:xfrm>
          <a:off x="6201313" y="1127581"/>
          <a:ext cx="214597" cy="751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1220"/>
              </a:lnTo>
              <a:lnTo>
                <a:pt x="214597" y="75122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A5057-4878-46CB-8029-03178EF2ED1E}">
      <dsp:nvSpPr>
        <dsp:cNvPr id="0" name=""/>
        <dsp:cNvSpPr/>
      </dsp:nvSpPr>
      <dsp:spPr>
        <a:xfrm>
          <a:off x="6415910" y="1267788"/>
          <a:ext cx="2468822" cy="12220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rPr>
            <a:t>Защита и регистрация  ГУ в соответствии с Женевским актом – покрывает 57 стран (включая 27 стран ЕС)</a:t>
          </a:r>
        </a:p>
      </dsp:txBody>
      <dsp:txXfrm>
        <a:off x="6451702" y="1303580"/>
        <a:ext cx="2397238" cy="1150442"/>
      </dsp:txXfrm>
    </dsp:sp>
    <dsp:sp modelId="{1978AF2F-850F-451A-8C2A-305014E90C78}">
      <dsp:nvSpPr>
        <dsp:cNvPr id="0" name=""/>
        <dsp:cNvSpPr/>
      </dsp:nvSpPr>
      <dsp:spPr>
        <a:xfrm>
          <a:off x="6201313" y="1127581"/>
          <a:ext cx="225341" cy="2997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7272"/>
              </a:lnTo>
              <a:lnTo>
                <a:pt x="225341" y="299727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CC2D37-EC12-440A-9A7B-9EEE5C629CDA}">
      <dsp:nvSpPr>
        <dsp:cNvPr id="0" name=""/>
        <dsp:cNvSpPr/>
      </dsp:nvSpPr>
      <dsp:spPr>
        <a:xfrm>
          <a:off x="6426654" y="2912961"/>
          <a:ext cx="2591949" cy="2423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rPr>
            <a:t>Лиссабонское соглашение и Женевский акт</a:t>
          </a:r>
          <a:r>
            <a:rPr lang="ru-RU" sz="1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дают возможность получить охрану Географических указаний, находящегося в одном государстве-участнике, на территории всех остальных государств-участников путем единой регистрации, называемой международной регистрацией.</a:t>
          </a:r>
          <a:endParaRPr lang="de-DE" sz="1400" i="1" kern="1200" dirty="0">
            <a:latin typeface="Times New Roman" panose="02020603050405020304" pitchFamily="18" charset="0"/>
            <a:ea typeface="ＭＳ Ｐゴシック" pitchFamily="34" charset="-128"/>
            <a:cs typeface="Times New Roman" panose="02020603050405020304" pitchFamily="18" charset="0"/>
          </a:endParaRPr>
        </a:p>
      </dsp:txBody>
      <dsp:txXfrm>
        <a:off x="6497644" y="2983951"/>
        <a:ext cx="2449969" cy="2281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5545" tIns="47773" rIns="95545" bIns="47773" rtlCol="0"/>
          <a:lstStyle>
            <a:lvl1pPr algn="l">
              <a:defRPr sz="11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5300"/>
          </a:xfrm>
          <a:prstGeom prst="rect">
            <a:avLst/>
          </a:prstGeom>
        </p:spPr>
        <p:txBody>
          <a:bodyPr vert="horz" lIns="95545" tIns="47773" rIns="95545" bIns="47773" rtlCol="0"/>
          <a:lstStyle>
            <a:lvl1pPr algn="r">
              <a:defRPr sz="11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AT"/>
              <a:t>29.12.2011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AT"/>
              <a:t>HILFSWERK ÖSTERREICH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8D889C74-A666-4C99-BB18-1F9AA6E146B9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696188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5545" tIns="47773" rIns="95545" bIns="47773" rtlCol="0"/>
          <a:lstStyle>
            <a:lvl1pPr algn="l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5300"/>
          </a:xfrm>
          <a:prstGeom prst="rect">
            <a:avLst/>
          </a:prstGeom>
        </p:spPr>
        <p:txBody>
          <a:bodyPr vert="horz" lIns="95545" tIns="47773" rIns="95545" bIns="47773" rtlCol="0"/>
          <a:lstStyle>
            <a:lvl1pPr algn="r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AT"/>
              <a:t>29.12.2011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AT"/>
              <a:t>HILFSWERK ÖSTERREICH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A59E2B20-308D-44B8-A755-0B2FDC36E96E}" type="slidenum">
              <a:rPr lang="de-AT"/>
              <a:pPr>
                <a:defRPr/>
              </a:pPr>
              <a:t>‹#›</a:t>
            </a:fld>
            <a:endParaRPr lang="de-AT"/>
          </a:p>
        </p:txBody>
      </p:sp>
      <p:sp>
        <p:nvSpPr>
          <p:cNvPr id="8" name="Folienbildplatzhalter 7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5" tIns="47773" rIns="95545" bIns="47773" rtlCol="0" anchor="ctr"/>
          <a:lstStyle/>
          <a:p>
            <a:pPr lvl="0"/>
            <a:endParaRPr lang="de-AT" noProof="0"/>
          </a:p>
        </p:txBody>
      </p:sp>
      <p:sp>
        <p:nvSpPr>
          <p:cNvPr id="9" name="Notizenplatzhalter 8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AT" noProof="0"/>
          </a:p>
        </p:txBody>
      </p:sp>
    </p:spTree>
    <p:extLst>
      <p:ext uri="{BB962C8B-B14F-4D97-AF65-F5344CB8AC3E}">
        <p14:creationId xmlns:p14="http://schemas.microsoft.com/office/powerpoint/2010/main" val="341668700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9613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AT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47EA89C-73BC-4B53-9DCC-1A338CC9504D}" type="slidenum">
              <a:rPr lang="de-AT" smtClean="0"/>
              <a:pPr eaLnBrk="1" hangingPunct="1"/>
              <a:t>1</a:t>
            </a:fld>
            <a:endParaRPr lang="de-AT"/>
          </a:p>
        </p:txBody>
      </p:sp>
      <p:sp>
        <p:nvSpPr>
          <p:cNvPr id="36869" name="Datumsplatzhalt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AT"/>
              <a:t>29.12.2011</a:t>
            </a:r>
          </a:p>
        </p:txBody>
      </p:sp>
      <p:sp>
        <p:nvSpPr>
          <p:cNvPr id="36870" name="Fußzeilenplatzhalt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AT"/>
              <a:t>HILFSWERK ÖSTERREICH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1"/>
          <p:cNvCxnSpPr/>
          <p:nvPr userDrawn="1"/>
        </p:nvCxnSpPr>
        <p:spPr>
          <a:xfrm>
            <a:off x="1520296" y="990600"/>
            <a:ext cx="8385704" cy="0"/>
          </a:xfrm>
          <a:prstGeom prst="line">
            <a:avLst/>
          </a:prstGeom>
          <a:ln>
            <a:solidFill>
              <a:srgbClr val="FFE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1" y="-3174"/>
            <a:ext cx="1131623" cy="1008063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119585" y="1"/>
            <a:ext cx="1131623" cy="100806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2251208" y="1588"/>
            <a:ext cx="1131623" cy="1008062"/>
          </a:xfrm>
          <a:prstGeom prst="rect">
            <a:avLst/>
          </a:prstGeom>
          <a:solidFill>
            <a:srgbClr val="E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100" b="1" dirty="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382831" y="-3174"/>
            <a:ext cx="1131623" cy="1008063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512734" y="-3174"/>
            <a:ext cx="1131623" cy="1008063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2" name="Textfeld 17"/>
          <p:cNvSpPr txBox="1">
            <a:spLocks noChangeArrowheads="1"/>
          </p:cNvSpPr>
          <p:nvPr userDrawn="1"/>
        </p:nvSpPr>
        <p:spPr bwMode="auto">
          <a:xfrm>
            <a:off x="2579687" y="6550025"/>
            <a:ext cx="547065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AT" sz="1100" b="1" dirty="0"/>
              <a:t>Kick-Off Meeting, „Project title", Place, Date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5961112" y="181659"/>
            <a:ext cx="2768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Please</a:t>
            </a:r>
            <a:r>
              <a:rPr lang="de-AT" dirty="0"/>
              <a:t> </a:t>
            </a:r>
            <a:r>
              <a:rPr lang="de-AT" dirty="0" err="1"/>
              <a:t>insert</a:t>
            </a:r>
            <a:r>
              <a:rPr lang="de-AT" dirty="0"/>
              <a:t> </a:t>
            </a:r>
            <a:r>
              <a:rPr lang="de-AT" dirty="0" err="1"/>
              <a:t>logos</a:t>
            </a:r>
            <a:r>
              <a:rPr lang="de-AT" dirty="0"/>
              <a:t> (</a:t>
            </a:r>
            <a:r>
              <a:rPr lang="de-AT" dirty="0" err="1"/>
              <a:t>donor</a:t>
            </a:r>
            <a:r>
              <a:rPr lang="de-AT" dirty="0"/>
              <a:t>, </a:t>
            </a:r>
            <a:r>
              <a:rPr lang="de-AT" dirty="0" err="1"/>
              <a:t>partners</a:t>
            </a:r>
            <a:r>
              <a:rPr lang="de-AT" dirty="0"/>
              <a:t>) </a:t>
            </a:r>
            <a:r>
              <a:rPr lang="de-AT" dirty="0" err="1"/>
              <a:t>here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9402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ufzählung  mit 2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" y="1"/>
            <a:ext cx="1098947" cy="1008063"/>
          </a:xfrm>
          <a:prstGeom prst="rect">
            <a:avLst/>
          </a:prstGeom>
          <a:solidFill>
            <a:srgbClr val="E95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399228" y="1"/>
            <a:ext cx="4566047" cy="1008063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098947" y="1"/>
            <a:ext cx="3300280" cy="1008063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182975" y="2019301"/>
            <a:ext cx="3638085" cy="4073525"/>
          </a:xfrm>
          <a:prstGeom prst="rect">
            <a:avLst/>
          </a:prstGeom>
        </p:spPr>
        <p:txBody>
          <a:bodyPr/>
          <a:lstStyle>
            <a:lvl1pPr marL="252000" indent="-2520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  <a:defRPr sz="22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0"/>
            <a:endParaRPr lang="de-DE" dirty="0"/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183406" y="1371249"/>
            <a:ext cx="3637655" cy="64928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Bildplatzhalter 15"/>
          <p:cNvSpPr>
            <a:spLocks noGrp="1"/>
          </p:cNvSpPr>
          <p:nvPr>
            <p:ph type="pic" sz="quarter" idx="15"/>
          </p:nvPr>
        </p:nvSpPr>
        <p:spPr>
          <a:xfrm>
            <a:off x="5081501" y="3900078"/>
            <a:ext cx="3533425" cy="21744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AT" noProof="0" dirty="0"/>
          </a:p>
        </p:txBody>
      </p:sp>
      <p:sp>
        <p:nvSpPr>
          <p:cNvPr id="12" name="Bildplatzhalter 15"/>
          <p:cNvSpPr>
            <a:spLocks noGrp="1"/>
          </p:cNvSpPr>
          <p:nvPr>
            <p:ph type="pic" sz="quarter" idx="16"/>
          </p:nvPr>
        </p:nvSpPr>
        <p:spPr>
          <a:xfrm>
            <a:off x="5081501" y="1400077"/>
            <a:ext cx="3530255" cy="21744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dirty="0"/>
              <a:t>Bild durch Klicken auf Symbol hinzufügen</a:t>
            </a:r>
            <a:endParaRPr lang="de-AT" noProof="0" dirty="0"/>
          </a:p>
        </p:txBody>
      </p:sp>
      <p:sp>
        <p:nvSpPr>
          <p:cNvPr id="15" name="Textplatzhalter 16"/>
          <p:cNvSpPr>
            <a:spLocks noGrp="1"/>
          </p:cNvSpPr>
          <p:nvPr>
            <p:ph type="body" sz="quarter" idx="17"/>
          </p:nvPr>
        </p:nvSpPr>
        <p:spPr>
          <a:xfrm>
            <a:off x="1169270" y="503238"/>
            <a:ext cx="2964921" cy="442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feld 15"/>
          <p:cNvSpPr txBox="1">
            <a:spLocks noChangeArrowheads="1"/>
          </p:cNvSpPr>
          <p:nvPr userDrawn="1"/>
        </p:nvSpPr>
        <p:spPr bwMode="auto">
          <a:xfrm>
            <a:off x="2579687" y="6550025"/>
            <a:ext cx="547065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AT" sz="1100" b="1" dirty="0"/>
              <a:t>Kick-Off Meeting, „Project title", Place, Date</a:t>
            </a:r>
          </a:p>
        </p:txBody>
      </p:sp>
    </p:spTree>
    <p:extLst>
      <p:ext uri="{BB962C8B-B14F-4D97-AF65-F5344CB8AC3E}">
        <p14:creationId xmlns:p14="http://schemas.microsoft.com/office/powerpoint/2010/main" val="282711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4-Format mit 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" y="1"/>
            <a:ext cx="1098947" cy="1008063"/>
          </a:xfrm>
          <a:prstGeom prst="rect">
            <a:avLst/>
          </a:prstGeom>
          <a:solidFill>
            <a:srgbClr val="E95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399228" y="1"/>
            <a:ext cx="4566047" cy="1008063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098947" y="1"/>
            <a:ext cx="3300280" cy="1008063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33" name="Bildplatzhalter 15"/>
          <p:cNvSpPr>
            <a:spLocks noGrp="1"/>
          </p:cNvSpPr>
          <p:nvPr>
            <p:ph type="pic" sz="quarter" idx="31"/>
          </p:nvPr>
        </p:nvSpPr>
        <p:spPr>
          <a:xfrm>
            <a:off x="5494230" y="1412777"/>
            <a:ext cx="3134827" cy="4113408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 algn="ctr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AT" noProof="0" dirty="0"/>
          </a:p>
        </p:txBody>
      </p:sp>
      <p:sp>
        <p:nvSpPr>
          <p:cNvPr id="34" name="Textplatzhalter 11"/>
          <p:cNvSpPr>
            <a:spLocks noGrp="1"/>
          </p:cNvSpPr>
          <p:nvPr>
            <p:ph type="body" sz="quarter" idx="32"/>
          </p:nvPr>
        </p:nvSpPr>
        <p:spPr>
          <a:xfrm>
            <a:off x="5421052" y="5688038"/>
            <a:ext cx="3354373" cy="54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16"/>
          <p:cNvSpPr>
            <a:spLocks noGrp="1"/>
          </p:cNvSpPr>
          <p:nvPr>
            <p:ph type="body" sz="quarter" idx="33"/>
          </p:nvPr>
        </p:nvSpPr>
        <p:spPr>
          <a:xfrm>
            <a:off x="1169270" y="503238"/>
            <a:ext cx="2964921" cy="442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182975" y="2019301"/>
            <a:ext cx="3638085" cy="4073525"/>
          </a:xfrm>
          <a:prstGeom prst="rect">
            <a:avLst/>
          </a:prstGeom>
        </p:spPr>
        <p:txBody>
          <a:bodyPr/>
          <a:lstStyle>
            <a:lvl1pPr marL="252000" indent="-2520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  <a:defRPr sz="22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183406" y="1371249"/>
            <a:ext cx="3637655" cy="64928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61286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" y="1"/>
            <a:ext cx="1098947" cy="1008063"/>
          </a:xfrm>
          <a:prstGeom prst="rect">
            <a:avLst/>
          </a:prstGeom>
          <a:solidFill>
            <a:srgbClr val="E95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399228" y="1"/>
            <a:ext cx="4566047" cy="1008063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1098947" y="1"/>
            <a:ext cx="3300280" cy="1008063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10"/>
          </p:nvPr>
        </p:nvSpPr>
        <p:spPr>
          <a:xfrm>
            <a:off x="1258887" y="1412776"/>
            <a:ext cx="7438529" cy="468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/>
              <a:t>Diagramm durch Klicken auf Symbol hinzufügen</a:t>
            </a:r>
            <a:endParaRPr lang="de-AT" noProof="0" dirty="0"/>
          </a:p>
        </p:txBody>
      </p:sp>
      <p:sp>
        <p:nvSpPr>
          <p:cNvPr id="10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1169270" y="503238"/>
            <a:ext cx="2964921" cy="442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8274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-3175"/>
            <a:ext cx="1129904" cy="1003300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1119585" y="1"/>
            <a:ext cx="1131623" cy="100012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2251208" y="1589"/>
            <a:ext cx="1131623" cy="998537"/>
          </a:xfrm>
          <a:prstGeom prst="rect">
            <a:avLst/>
          </a:prstGeom>
          <a:solidFill>
            <a:srgbClr val="E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100" b="1" dirty="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3382831" y="-3175"/>
            <a:ext cx="1129903" cy="1003300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4512734" y="-3175"/>
            <a:ext cx="1131623" cy="1003300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5622000" y="-3175"/>
            <a:ext cx="1131623" cy="10033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6729546" y="-3175"/>
            <a:ext cx="1131623" cy="1003300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7861169" y="-3175"/>
            <a:ext cx="1129903" cy="1011238"/>
          </a:xfrm>
          <a:prstGeom prst="rect">
            <a:avLst/>
          </a:prstGeom>
          <a:solidFill>
            <a:srgbClr val="E95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3" name="Textfeld 17"/>
          <p:cNvSpPr txBox="1">
            <a:spLocks noChangeArrowheads="1"/>
          </p:cNvSpPr>
          <p:nvPr userDrawn="1"/>
        </p:nvSpPr>
        <p:spPr bwMode="auto">
          <a:xfrm>
            <a:off x="2579687" y="6550025"/>
            <a:ext cx="547065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AT" sz="1100" b="1" dirty="0"/>
              <a:t>Kick-Off Meeting, „Project title", Place, Date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6506" y="1196752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750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-3175"/>
            <a:ext cx="1129904" cy="1003300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1119585" y="1"/>
            <a:ext cx="1131623" cy="100012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2251208" y="1589"/>
            <a:ext cx="1131623" cy="998537"/>
          </a:xfrm>
          <a:prstGeom prst="rect">
            <a:avLst/>
          </a:prstGeom>
          <a:solidFill>
            <a:srgbClr val="EE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100" b="1" dirty="0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3382831" y="-3175"/>
            <a:ext cx="1129903" cy="1003300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4512734" y="-3175"/>
            <a:ext cx="1131623" cy="1003300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5622000" y="-3175"/>
            <a:ext cx="1131623" cy="10033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6729546" y="-3175"/>
            <a:ext cx="1131623" cy="1003300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7861169" y="-3175"/>
            <a:ext cx="1129903" cy="1011238"/>
          </a:xfrm>
          <a:prstGeom prst="rect">
            <a:avLst/>
          </a:prstGeom>
          <a:solidFill>
            <a:srgbClr val="E95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6506" y="1196752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1231157" y="2564904"/>
            <a:ext cx="7443687" cy="122413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b="1" cap="none" baseline="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225996" y="3789040"/>
            <a:ext cx="7448847" cy="6480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3950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 userDrawn="1"/>
        </p:nvCxnSpPr>
        <p:spPr>
          <a:xfrm>
            <a:off x="1520296" y="990600"/>
            <a:ext cx="8385704" cy="0"/>
          </a:xfrm>
          <a:prstGeom prst="line">
            <a:avLst/>
          </a:prstGeom>
          <a:ln>
            <a:solidFill>
              <a:srgbClr val="FFE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 userDrawn="1"/>
        </p:nvSpPr>
        <p:spPr>
          <a:xfrm>
            <a:off x="1098947" y="1"/>
            <a:ext cx="3300280" cy="1008063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" y="1"/>
            <a:ext cx="1098947" cy="1008063"/>
          </a:xfrm>
          <a:prstGeom prst="rect">
            <a:avLst/>
          </a:prstGeom>
          <a:solidFill>
            <a:srgbClr val="E95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399228" y="1"/>
            <a:ext cx="1131623" cy="1008063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4" name="Textfeld 15"/>
          <p:cNvSpPr txBox="1">
            <a:spLocks noChangeArrowheads="1"/>
          </p:cNvSpPr>
          <p:nvPr userDrawn="1"/>
        </p:nvSpPr>
        <p:spPr bwMode="auto">
          <a:xfrm>
            <a:off x="2579687" y="6550025"/>
            <a:ext cx="547065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AT" sz="1100" b="1" dirty="0"/>
              <a:t>Kick-Off Meeting, „Project title", Place, Date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79917" y="2204865"/>
            <a:ext cx="7564161" cy="3887961"/>
          </a:xfrm>
          <a:prstGeom prst="rect">
            <a:avLst/>
          </a:prstGeom>
        </p:spPr>
        <p:txBody>
          <a:bodyPr/>
          <a:lstStyle>
            <a:lvl1pPr marL="252000" indent="-2520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  <a:defRPr lang="de-AT" sz="2200" b="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4290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■"/>
              <a:defRPr sz="2200" b="0" i="0" baseline="0">
                <a:latin typeface="Arial" pitchFamily="34" charset="0"/>
              </a:defRPr>
            </a:lvl2pPr>
            <a:lvl3pPr marL="97200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2200" b="0"/>
            </a:lvl3pPr>
            <a:lvl4pPr>
              <a:defRPr sz="1800" b="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1169270" y="503238"/>
            <a:ext cx="2964921" cy="442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0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180105" y="1371249"/>
            <a:ext cx="7570195" cy="64928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200" b="1" baseline="0">
                <a:solidFill>
                  <a:schemeClr val="accent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5961112" y="181659"/>
            <a:ext cx="2768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Please</a:t>
            </a:r>
            <a:r>
              <a:rPr lang="de-AT" dirty="0"/>
              <a:t> </a:t>
            </a:r>
            <a:r>
              <a:rPr lang="de-AT" dirty="0" err="1"/>
              <a:t>insert</a:t>
            </a:r>
            <a:r>
              <a:rPr lang="de-AT" dirty="0"/>
              <a:t> </a:t>
            </a:r>
            <a:r>
              <a:rPr lang="de-AT" dirty="0" err="1"/>
              <a:t>logos</a:t>
            </a:r>
            <a:r>
              <a:rPr lang="de-AT" dirty="0"/>
              <a:t> (</a:t>
            </a:r>
            <a:r>
              <a:rPr lang="de-AT" dirty="0" err="1"/>
              <a:t>donors</a:t>
            </a:r>
            <a:r>
              <a:rPr lang="de-AT" dirty="0"/>
              <a:t> &amp; </a:t>
            </a:r>
            <a:r>
              <a:rPr lang="de-AT" dirty="0" err="1"/>
              <a:t>partners</a:t>
            </a:r>
            <a:r>
              <a:rPr lang="de-AT" dirty="0"/>
              <a:t>) </a:t>
            </a:r>
            <a:r>
              <a:rPr lang="de-AT" dirty="0" err="1"/>
              <a:t>here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4870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399227" y="1"/>
            <a:ext cx="4567767" cy="1008063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" y="1"/>
            <a:ext cx="1098947" cy="1008063"/>
          </a:xfrm>
          <a:prstGeom prst="rect">
            <a:avLst/>
          </a:prstGeom>
          <a:solidFill>
            <a:srgbClr val="E95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98947" y="1"/>
            <a:ext cx="3300280" cy="1008063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7" name="Textplatzhalter 8"/>
          <p:cNvSpPr txBox="1">
            <a:spLocks/>
          </p:cNvSpPr>
          <p:nvPr userDrawn="1"/>
        </p:nvSpPr>
        <p:spPr>
          <a:xfrm>
            <a:off x="1159140" y="514350"/>
            <a:ext cx="2964921" cy="431800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AT" sz="1600" b="1" dirty="0">
              <a:solidFill>
                <a:schemeClr val="accent1"/>
              </a:solidFill>
            </a:endParaRP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30575" y="1700809"/>
            <a:ext cx="7566841" cy="4392017"/>
          </a:xfrm>
          <a:prstGeom prst="rect">
            <a:avLst/>
          </a:prstGeom>
        </p:spPr>
        <p:txBody>
          <a:bodyPr/>
          <a:lstStyle>
            <a:lvl1pPr marL="252000" indent="-252000" algn="l" rtl="0" fontAlgn="base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  <a:defRPr lang="de-DE" sz="2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42900" algn="l" rtl="0" fontAlgn="base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■"/>
              <a:defRPr lang="de-DE" sz="2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0000" indent="0" algn="l" rtl="0" fontAlgn="base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 lang="de-DE" sz="2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sz="1800" b="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1169270" y="503238"/>
            <a:ext cx="2964921" cy="442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6624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" y="1"/>
            <a:ext cx="1098947" cy="1008063"/>
          </a:xfrm>
          <a:prstGeom prst="rect">
            <a:avLst/>
          </a:prstGeom>
          <a:solidFill>
            <a:srgbClr val="E95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399228" y="1"/>
            <a:ext cx="4566047" cy="1008063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098947" y="1"/>
            <a:ext cx="3300280" cy="1008063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80106" y="2204864"/>
            <a:ext cx="7538764" cy="38964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200" baseline="0"/>
            </a:lvl1pPr>
          </a:lstStyle>
          <a:p>
            <a:pPr lvl="0"/>
            <a:endParaRPr lang="de-DE" dirty="0"/>
          </a:p>
        </p:txBody>
      </p:sp>
      <p:sp>
        <p:nvSpPr>
          <p:cNvPr id="38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180105" y="1371249"/>
            <a:ext cx="7570195" cy="649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0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1169270" y="503238"/>
            <a:ext cx="2964921" cy="442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4926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" y="1"/>
            <a:ext cx="1098947" cy="1008063"/>
          </a:xfrm>
          <a:prstGeom prst="rect">
            <a:avLst/>
          </a:prstGeom>
          <a:solidFill>
            <a:srgbClr val="E95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399228" y="1"/>
            <a:ext cx="4566047" cy="1008063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98947" y="1"/>
            <a:ext cx="3300280" cy="1008063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58898" y="1628801"/>
            <a:ext cx="7538518" cy="450177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200"/>
            </a:lvl1pPr>
          </a:lstStyle>
          <a:p>
            <a:pPr lvl="0"/>
            <a:endParaRPr lang="de-DE" dirty="0"/>
          </a:p>
        </p:txBody>
      </p:sp>
      <p:sp>
        <p:nvSpPr>
          <p:cNvPr id="10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1169270" y="503238"/>
            <a:ext cx="2964921" cy="442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9324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" y="1"/>
            <a:ext cx="1098947" cy="1008063"/>
          </a:xfrm>
          <a:prstGeom prst="rect">
            <a:avLst/>
          </a:prstGeom>
          <a:solidFill>
            <a:srgbClr val="E95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399228" y="1"/>
            <a:ext cx="4566047" cy="1008063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098947" y="1"/>
            <a:ext cx="3300280" cy="1008063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208584" y="5805265"/>
            <a:ext cx="7598470" cy="503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4"/>
          </p:nvPr>
        </p:nvSpPr>
        <p:spPr>
          <a:xfrm>
            <a:off x="1303103" y="1403158"/>
            <a:ext cx="7325953" cy="44164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e-DE" noProof="0" dirty="0"/>
              <a:t>Bild durch Klicken auf Symbol hinzufügen</a:t>
            </a:r>
            <a:endParaRPr lang="de-AT" noProof="0" dirty="0"/>
          </a:p>
        </p:txBody>
      </p:sp>
      <p:sp>
        <p:nvSpPr>
          <p:cNvPr id="10" name="Textplatzhalter 16"/>
          <p:cNvSpPr>
            <a:spLocks noGrp="1"/>
          </p:cNvSpPr>
          <p:nvPr>
            <p:ph type="body" sz="quarter" idx="15"/>
          </p:nvPr>
        </p:nvSpPr>
        <p:spPr>
          <a:xfrm>
            <a:off x="1169270" y="503238"/>
            <a:ext cx="2964921" cy="442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44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2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" y="1"/>
            <a:ext cx="1098947" cy="1008063"/>
          </a:xfrm>
          <a:prstGeom prst="rect">
            <a:avLst/>
          </a:prstGeom>
          <a:solidFill>
            <a:srgbClr val="E95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399228" y="1"/>
            <a:ext cx="4566047" cy="1008063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098947" y="1"/>
            <a:ext cx="3300280" cy="1008063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182975" y="2019301"/>
            <a:ext cx="3638085" cy="40735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2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183406" y="1371249"/>
            <a:ext cx="3637655" cy="64928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Bildplatzhalter 15"/>
          <p:cNvSpPr>
            <a:spLocks noGrp="1"/>
          </p:cNvSpPr>
          <p:nvPr>
            <p:ph type="pic" sz="quarter" idx="15"/>
          </p:nvPr>
        </p:nvSpPr>
        <p:spPr>
          <a:xfrm>
            <a:off x="5081501" y="3900078"/>
            <a:ext cx="3533425" cy="21744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AT" noProof="0" dirty="0"/>
          </a:p>
        </p:txBody>
      </p:sp>
      <p:sp>
        <p:nvSpPr>
          <p:cNvPr id="12" name="Bildplatzhalter 15"/>
          <p:cNvSpPr>
            <a:spLocks noGrp="1"/>
          </p:cNvSpPr>
          <p:nvPr>
            <p:ph type="pic" sz="quarter" idx="16"/>
          </p:nvPr>
        </p:nvSpPr>
        <p:spPr>
          <a:xfrm>
            <a:off x="5081501" y="1400077"/>
            <a:ext cx="3530255" cy="21744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dirty="0"/>
              <a:t>Bild durch Klicken auf Symbol hinzufügen</a:t>
            </a:r>
            <a:endParaRPr lang="de-AT" noProof="0" dirty="0"/>
          </a:p>
        </p:txBody>
      </p:sp>
      <p:sp>
        <p:nvSpPr>
          <p:cNvPr id="15" name="Textplatzhalter 16"/>
          <p:cNvSpPr>
            <a:spLocks noGrp="1"/>
          </p:cNvSpPr>
          <p:nvPr>
            <p:ph type="body" sz="quarter" idx="17"/>
          </p:nvPr>
        </p:nvSpPr>
        <p:spPr>
          <a:xfrm>
            <a:off x="1169270" y="503238"/>
            <a:ext cx="2964921" cy="442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5464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497638"/>
            <a:ext cx="9906000" cy="360362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tabLst>
                <a:tab pos="8877300" algn="r"/>
              </a:tabLst>
              <a:defRPr/>
            </a:pPr>
            <a:r>
              <a:rPr lang="de-AT" sz="10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	</a:t>
            </a:r>
            <a:fld id="{82AE7735-551F-446B-83CA-877F7AF59126}" type="slidenum">
              <a:rPr lang="de-AT" sz="10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pPr marL="85725">
                <a:tabLst>
                  <a:tab pos="8877300" algn="r"/>
                </a:tabLst>
                <a:defRPr/>
              </a:pPr>
              <a:t>‹#›</a:t>
            </a:fld>
            <a:endParaRPr lang="de-AT" sz="1000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027" name="Grafik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274" y="1"/>
            <a:ext cx="940726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 txBox="1">
            <a:spLocks/>
          </p:cNvSpPr>
          <p:nvPr userDrawn="1"/>
        </p:nvSpPr>
        <p:spPr>
          <a:xfrm>
            <a:off x="60194" y="6497638"/>
            <a:ext cx="4970198" cy="360362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AT" dirty="0"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feld 2"/>
          <p:cNvSpPr txBox="1">
            <a:spLocks noChangeArrowheads="1"/>
          </p:cNvSpPr>
          <p:nvPr/>
        </p:nvSpPr>
        <p:spPr bwMode="auto">
          <a:xfrm>
            <a:off x="2925367" y="1557339"/>
            <a:ext cx="4913444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de-AT" dirty="0"/>
          </a:p>
          <a:p>
            <a:pPr algn="ctr" eaLnBrk="1" hangingPunct="1"/>
            <a:endParaRPr lang="de-AT" dirty="0"/>
          </a:p>
          <a:p>
            <a:pPr algn="ctr" eaLnBrk="1" hangingPunct="1"/>
            <a:endParaRPr lang="de-AT" sz="800" dirty="0"/>
          </a:p>
          <a:p>
            <a:pPr algn="ctr" eaLnBrk="1" hangingPunct="1"/>
            <a:r>
              <a:rPr lang="de-AT" dirty="0"/>
              <a:t>  </a:t>
            </a:r>
            <a:endParaRPr lang="de-AT" sz="800" dirty="0"/>
          </a:p>
          <a:p>
            <a:pPr eaLnBrk="1" hangingPunct="1"/>
            <a:r>
              <a:rPr lang="de-AT" dirty="0"/>
              <a:t>                     </a:t>
            </a:r>
          </a:p>
        </p:txBody>
      </p:sp>
      <p:sp>
        <p:nvSpPr>
          <p:cNvPr id="14340" name="Textplatzhalter 3"/>
          <p:cNvSpPr txBox="1">
            <a:spLocks/>
          </p:cNvSpPr>
          <p:nvPr/>
        </p:nvSpPr>
        <p:spPr bwMode="auto">
          <a:xfrm>
            <a:off x="-87561" y="1617742"/>
            <a:ext cx="9906000" cy="302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правовой защиты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ГУ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и международная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575E4-1105-4236-A292-E36203A1F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84" y="5427"/>
            <a:ext cx="2559524" cy="99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7B527C-1A98-4550-9B1F-1724F4A7A493}"/>
              </a:ext>
            </a:extLst>
          </p:cNvPr>
          <p:cNvSpPr txBox="1"/>
          <p:nvPr/>
        </p:nvSpPr>
        <p:spPr>
          <a:xfrm>
            <a:off x="0" y="6525344"/>
            <a:ext cx="9906000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сессия</a:t>
            </a: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09C203-B357-4537-B7FE-16C58E1F09F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91606"/>
            <a:ext cx="1512168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5">
            <a:extLst>
              <a:ext uri="{FF2B5EF4-FFF2-40B4-BE49-F238E27FC236}">
                <a16:creationId xmlns:a16="http://schemas.microsoft.com/office/drawing/2014/main" id="{FE66BA94-9DAB-49A0-8E79-D16345860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34" y="3284984"/>
            <a:ext cx="3311131" cy="25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platzhalter 2"/>
          <p:cNvSpPr>
            <a:spLocks noGrp="1"/>
          </p:cNvSpPr>
          <p:nvPr>
            <p:ph type="body" sz="quarter" idx="14"/>
          </p:nvPr>
        </p:nvSpPr>
        <p:spPr bwMode="auto">
          <a:xfrm>
            <a:off x="1208585" y="320757"/>
            <a:ext cx="4154123" cy="5781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Охрана и регистрация ГУ</a:t>
            </a:r>
            <a:endParaRPr lang="de-DE" sz="2400" dirty="0">
              <a:solidFill>
                <a:schemeClr val="tx1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C511C5-5F01-4E21-8C42-2A1CC82545D5}"/>
              </a:ext>
            </a:extLst>
          </p:cNvPr>
          <p:cNvSpPr txBox="1"/>
          <p:nvPr/>
        </p:nvSpPr>
        <p:spPr>
          <a:xfrm>
            <a:off x="0" y="6537243"/>
            <a:ext cx="9906000" cy="3385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сессия</a:t>
            </a:r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CD696C1B-726B-42A4-B117-4485A0C3E445}"/>
              </a:ext>
            </a:extLst>
          </p:cNvPr>
          <p:cNvSpPr txBox="1">
            <a:spLocks/>
          </p:cNvSpPr>
          <p:nvPr/>
        </p:nvSpPr>
        <p:spPr bwMode="auto">
          <a:xfrm>
            <a:off x="0" y="1350553"/>
            <a:ext cx="885698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  <a:defRPr lang="de-AT" sz="2200" b="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42900" algn="l" rtl="0" eaLnBrk="0" fontAlgn="base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■"/>
              <a:defRPr sz="2200" b="0" i="0" kern="1200" baseline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+mn-cs"/>
              </a:defRPr>
            </a:lvl2pPr>
            <a:lvl3pPr marL="972000" indent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2200" b="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b="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охрана географических указаний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предоставляется на основании его регистрации в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порядке, установленном национальным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законодательством, а также в силу международных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договоров страны.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иностранных географических указаний на территории страны, а также отечественных географических указаний в других странах осуществляется только в том случае, если соответствующему обозначению предоставлена охрана в стране его происхождения.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Лицо, зарегистрировавшее географическое указание, получает право пользования им, если данное лицо производит товар, определенное качество, репутация или другие характеристики которого в значительной степени зависят от его географического происхождения.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20E42A-4ACA-4321-B5A4-3427A02C9F0C}"/>
              </a:ext>
            </a:extLst>
          </p:cNvPr>
          <p:cNvSpPr txBox="1"/>
          <p:nvPr/>
        </p:nvSpPr>
        <p:spPr>
          <a:xfrm>
            <a:off x="5710676" y="258534"/>
            <a:ext cx="2986739" cy="5781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CB4B3A-BE87-1300-EEBD-0B0806D36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096" y="1124744"/>
            <a:ext cx="3846785" cy="2013225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67384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platzhalter 2"/>
          <p:cNvSpPr>
            <a:spLocks noGrp="1"/>
          </p:cNvSpPr>
          <p:nvPr>
            <p:ph type="body" sz="quarter" idx="14"/>
          </p:nvPr>
        </p:nvSpPr>
        <p:spPr bwMode="auto">
          <a:xfrm>
            <a:off x="1208585" y="320757"/>
            <a:ext cx="4154123" cy="5781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Охрана и регистрация ГУ на национальном уровне</a:t>
            </a:r>
            <a:endParaRPr lang="de-DE" sz="2400" dirty="0">
              <a:solidFill>
                <a:schemeClr val="tx1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C511C5-5F01-4E21-8C42-2A1CC82545D5}"/>
              </a:ext>
            </a:extLst>
          </p:cNvPr>
          <p:cNvSpPr txBox="1"/>
          <p:nvPr/>
        </p:nvSpPr>
        <p:spPr>
          <a:xfrm>
            <a:off x="0" y="6525344"/>
            <a:ext cx="9906000" cy="3385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сессия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20E42A-4ACA-4321-B5A4-3427A02C9F0C}"/>
              </a:ext>
            </a:extLst>
          </p:cNvPr>
          <p:cNvSpPr txBox="1"/>
          <p:nvPr/>
        </p:nvSpPr>
        <p:spPr>
          <a:xfrm>
            <a:off x="5710676" y="258534"/>
            <a:ext cx="2986739" cy="5781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127C6E-3907-31DC-7F2B-5DD83EA9F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040" y="3799598"/>
            <a:ext cx="3766756" cy="256449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08FD670-340B-7CE1-B4EA-157EB4DAF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9921905"/>
              </p:ext>
            </p:extLst>
          </p:nvPr>
        </p:nvGraphicFramePr>
        <p:xfrm>
          <a:off x="525961" y="1227666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359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platzhalter 2"/>
          <p:cNvSpPr>
            <a:spLocks noGrp="1"/>
          </p:cNvSpPr>
          <p:nvPr>
            <p:ph type="body" sz="quarter" idx="14"/>
          </p:nvPr>
        </p:nvSpPr>
        <p:spPr bwMode="auto">
          <a:xfrm>
            <a:off x="1280592" y="271783"/>
            <a:ext cx="4154123" cy="5781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Защита ГУ за рубежом, инструменты </a:t>
            </a:r>
            <a:endParaRPr lang="de-DE" sz="2400" dirty="0">
              <a:solidFill>
                <a:schemeClr val="tx1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C511C5-5F01-4E21-8C42-2A1CC82545D5}"/>
              </a:ext>
            </a:extLst>
          </p:cNvPr>
          <p:cNvSpPr txBox="1"/>
          <p:nvPr/>
        </p:nvSpPr>
        <p:spPr>
          <a:xfrm>
            <a:off x="0" y="6525344"/>
            <a:ext cx="9906000" cy="3385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сессия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20E42A-4ACA-4321-B5A4-3427A02C9F0C}"/>
              </a:ext>
            </a:extLst>
          </p:cNvPr>
          <p:cNvSpPr txBox="1"/>
          <p:nvPr/>
        </p:nvSpPr>
        <p:spPr>
          <a:xfrm>
            <a:off x="5710676" y="258534"/>
            <a:ext cx="2986739" cy="5781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85A9B00A-A733-5749-37CF-2195E9FED6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2783835"/>
              </p:ext>
            </p:extLst>
          </p:nvPr>
        </p:nvGraphicFramePr>
        <p:xfrm>
          <a:off x="272480" y="1052736"/>
          <a:ext cx="9361040" cy="5337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739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platzhalter 2"/>
          <p:cNvSpPr>
            <a:spLocks noGrp="1"/>
          </p:cNvSpPr>
          <p:nvPr>
            <p:ph type="body" sz="quarter" idx="14"/>
          </p:nvPr>
        </p:nvSpPr>
        <p:spPr bwMode="auto">
          <a:xfrm>
            <a:off x="1280592" y="271783"/>
            <a:ext cx="4154123" cy="5781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Защита ГУ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зарубежом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, инструменты </a:t>
            </a:r>
            <a:endParaRPr lang="de-DE" sz="2400" dirty="0">
              <a:solidFill>
                <a:schemeClr val="tx1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C511C5-5F01-4E21-8C42-2A1CC82545D5}"/>
              </a:ext>
            </a:extLst>
          </p:cNvPr>
          <p:cNvSpPr txBox="1"/>
          <p:nvPr/>
        </p:nvSpPr>
        <p:spPr>
          <a:xfrm>
            <a:off x="0" y="6525344"/>
            <a:ext cx="9906000" cy="3385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сессия</a:t>
            </a:r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CD696C1B-726B-42A4-B117-4485A0C3E445}"/>
              </a:ext>
            </a:extLst>
          </p:cNvPr>
          <p:cNvSpPr txBox="1">
            <a:spLocks/>
          </p:cNvSpPr>
          <p:nvPr/>
        </p:nvSpPr>
        <p:spPr bwMode="auto">
          <a:xfrm>
            <a:off x="421764" y="1613916"/>
            <a:ext cx="9062470" cy="340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■"/>
              <a:defRPr lang="de-AT" sz="2200" b="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42900" algn="l" rtl="0" eaLnBrk="0" fontAlgn="base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■"/>
              <a:defRPr sz="2200" b="0" i="0" kern="1200" baseline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+mn-cs"/>
              </a:defRPr>
            </a:lvl2pPr>
            <a:lvl3pPr marL="972000" indent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2200" b="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b="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tabLst>
                <a:tab pos="536575" algn="l"/>
              </a:tabLst>
            </a:pPr>
            <a:r>
              <a:rPr lang="ru-RU" sz="2400" b="1" i="1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	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tabLst>
                <a:tab pos="536575" algn="l"/>
              </a:tabLst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международной регистрации и соответствующей заявки может быть только Географическое указание, признанное и охраняемое </a:t>
            </a:r>
          </a:p>
          <a:p>
            <a:pPr marL="0" indent="0" algn="ctr">
              <a:buNone/>
              <a:tabLst>
                <a:tab pos="536575" algn="l"/>
              </a:tabLst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стране происхождения</a:t>
            </a:r>
            <a:endParaRPr lang="de-DE" sz="2400" b="1" i="1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20E42A-4ACA-4321-B5A4-3427A02C9F0C}"/>
              </a:ext>
            </a:extLst>
          </p:cNvPr>
          <p:cNvSpPr txBox="1"/>
          <p:nvPr/>
        </p:nvSpPr>
        <p:spPr>
          <a:xfrm>
            <a:off x="5710676" y="258534"/>
            <a:ext cx="2986739" cy="5781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Это важно знать! - Ошколе.РУ">
            <a:extLst>
              <a:ext uri="{FF2B5EF4-FFF2-40B4-BE49-F238E27FC236}">
                <a16:creationId xmlns:a16="http://schemas.microsoft.com/office/drawing/2014/main" id="{4AF5AB9E-6ED6-4BA6-97A5-E5E83A057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653" y="422108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331441"/>
      </p:ext>
    </p:extLst>
  </p:cSld>
  <p:clrMapOvr>
    <a:masterClrMapping/>
  </p:clrMapOvr>
</p:sld>
</file>

<file path=ppt/theme/theme1.xml><?xml version="1.0" encoding="utf-8"?>
<a:theme xmlns:a="http://schemas.openxmlformats.org/drawingml/2006/main" name="Hilfswerk">
  <a:themeElements>
    <a:clrScheme name="Hilfswerk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E95D0F"/>
      </a:accent1>
      <a:accent2>
        <a:srgbClr val="EE7F00"/>
      </a:accent2>
      <a:accent3>
        <a:srgbClr val="F6A800"/>
      </a:accent3>
      <a:accent4>
        <a:srgbClr val="FFCC00"/>
      </a:accent4>
      <a:accent5>
        <a:srgbClr val="FFEB99"/>
      </a:accent5>
      <a:accent6>
        <a:srgbClr val="FFF5CC"/>
      </a:accent6>
      <a:hlink>
        <a:srgbClr val="E95D0F"/>
      </a:hlink>
      <a:folHlink>
        <a:srgbClr val="7F6F6F"/>
      </a:folHlink>
    </a:clrScheme>
    <a:fontScheme name="Hilfswe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3842</TotalTime>
  <Words>317</Words>
  <Application>Microsoft Office PowerPoint</Application>
  <PresentationFormat>Лист A4 (210x297 мм)</PresentationFormat>
  <Paragraphs>39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Times New Roman</vt:lpstr>
      <vt:lpstr>Wingdings</vt:lpstr>
      <vt:lpstr>Hilfswerk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Hilfswerk Österreich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Daniel Gunzer</dc:creator>
  <cp:lastModifiedBy>www</cp:lastModifiedBy>
  <cp:revision>480</cp:revision>
  <cp:lastPrinted>2014-09-10T08:40:11Z</cp:lastPrinted>
  <dcterms:created xsi:type="dcterms:W3CDTF">2012-01-12T08:12:10Z</dcterms:created>
  <dcterms:modified xsi:type="dcterms:W3CDTF">2022-08-25T04:39:17Z</dcterms:modified>
</cp:coreProperties>
</file>