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390" r:id="rId3"/>
    <p:sldId id="388" r:id="rId4"/>
    <p:sldId id="389" r:id="rId5"/>
  </p:sldIdLst>
  <p:sldSz cx="9906000" cy="6858000" type="A4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drea Eberl" initials="A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33"/>
    <a:srgbClr val="EE7F00"/>
    <a:srgbClr val="FFF6E7"/>
    <a:srgbClr val="FFECCB"/>
    <a:srgbClr val="FFF5CC"/>
    <a:srgbClr val="FFEB99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1" autoAdjust="0"/>
    <p:restoredTop sz="77697" autoAdjust="0"/>
  </p:normalViewPr>
  <p:slideViewPr>
    <p:cSldViewPr>
      <p:cViewPr varScale="1">
        <p:scale>
          <a:sx n="60" d="100"/>
          <a:sy n="60" d="100"/>
        </p:scale>
        <p:origin x="360" y="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08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l">
              <a:defRPr sz="11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5300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r">
              <a:defRPr sz="11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AT"/>
              <a:t>29.12.2011</a:t>
            </a:r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AT"/>
              <a:t>HILFSWERK ÖSTERREICH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8D889C74-A666-4C99-BB18-1F9AA6E146B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8696188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l"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5300"/>
          </a:xfrm>
          <a:prstGeom prst="rect">
            <a:avLst/>
          </a:prstGeom>
        </p:spPr>
        <p:txBody>
          <a:bodyPr vert="horz" lIns="95545" tIns="47773" rIns="95545" bIns="47773" rtlCol="0"/>
          <a:lstStyle>
            <a:lvl1pPr algn="r"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AT"/>
              <a:t>29.12.2011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AT"/>
              <a:t>HILFSWERK ÖSTERREICH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fld id="{A59E2B20-308D-44B8-A755-0B2FDC36E96E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sp>
        <p:nvSpPr>
          <p:cNvPr id="8" name="Folienbildplatzhalter 7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5" tIns="47773" rIns="95545" bIns="47773" rtlCol="0" anchor="ctr"/>
          <a:lstStyle/>
          <a:p>
            <a:pPr lvl="0"/>
            <a:endParaRPr lang="de-AT" noProof="0"/>
          </a:p>
        </p:txBody>
      </p:sp>
      <p:sp>
        <p:nvSpPr>
          <p:cNvPr id="9" name="Notizenplatzhalter 8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</p:spTree>
    <p:extLst>
      <p:ext uri="{BB962C8B-B14F-4D97-AF65-F5344CB8AC3E}">
        <p14:creationId xmlns:p14="http://schemas.microsoft.com/office/powerpoint/2010/main" val="341668700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charset="0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charset="0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charset="0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" charset="0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9613" y="744538"/>
            <a:ext cx="537845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AT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686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47EA89C-73BC-4B53-9DCC-1A338CC9504D}" type="slidenum">
              <a:rPr lang="de-AT" smtClean="0"/>
              <a:pPr eaLnBrk="1" hangingPunct="1"/>
              <a:t>1</a:t>
            </a:fld>
            <a:endParaRPr lang="de-AT"/>
          </a:p>
        </p:txBody>
      </p:sp>
      <p:sp>
        <p:nvSpPr>
          <p:cNvPr id="36869" name="Datumsplatzhalt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de-AT"/>
              <a:t>29.12.2011</a:t>
            </a:r>
          </a:p>
        </p:txBody>
      </p:sp>
      <p:sp>
        <p:nvSpPr>
          <p:cNvPr id="36870" name="Fußzeilenplatzhalter 5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de-AT"/>
              <a:t>HILFSWERK ÖSTERREICH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 Verbindung 1"/>
          <p:cNvCxnSpPr/>
          <p:nvPr userDrawn="1"/>
        </p:nvCxnSpPr>
        <p:spPr>
          <a:xfrm>
            <a:off x="1520296" y="990600"/>
            <a:ext cx="8385704" cy="0"/>
          </a:xfrm>
          <a:prstGeom prst="line">
            <a:avLst/>
          </a:prstGeom>
          <a:ln>
            <a:solidFill>
              <a:srgbClr val="FFEB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hteck 2"/>
          <p:cNvSpPr/>
          <p:nvPr/>
        </p:nvSpPr>
        <p:spPr>
          <a:xfrm>
            <a:off x="1" y="-3174"/>
            <a:ext cx="1131623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119585" y="1"/>
            <a:ext cx="1131623" cy="1008063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5" name="Rechteck 4"/>
          <p:cNvSpPr/>
          <p:nvPr userDrawn="1"/>
        </p:nvSpPr>
        <p:spPr>
          <a:xfrm>
            <a:off x="2251208" y="1588"/>
            <a:ext cx="1131623" cy="1008062"/>
          </a:xfrm>
          <a:prstGeom prst="rect">
            <a:avLst/>
          </a:prstGeom>
          <a:solidFill>
            <a:srgbClr val="EE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AT" sz="1100" b="1" dirty="0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3382831" y="-3174"/>
            <a:ext cx="1131623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512734" y="-3174"/>
            <a:ext cx="1131623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12" name="Textfeld 17"/>
          <p:cNvSpPr txBox="1">
            <a:spLocks noChangeArrowheads="1"/>
          </p:cNvSpPr>
          <p:nvPr userDrawn="1"/>
        </p:nvSpPr>
        <p:spPr bwMode="auto">
          <a:xfrm>
            <a:off x="2579687" y="6550025"/>
            <a:ext cx="547065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de-AT" sz="1100" b="1" dirty="0"/>
              <a:t>Kick-Off Meeting, „Project title", Place, Date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5961112" y="181659"/>
            <a:ext cx="2768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err="1"/>
              <a:t>Please</a:t>
            </a:r>
            <a:r>
              <a:rPr lang="de-AT" dirty="0"/>
              <a:t> </a:t>
            </a:r>
            <a:r>
              <a:rPr lang="de-AT" dirty="0" err="1"/>
              <a:t>insert</a:t>
            </a:r>
            <a:r>
              <a:rPr lang="de-AT" dirty="0"/>
              <a:t> </a:t>
            </a:r>
            <a:r>
              <a:rPr lang="de-AT" dirty="0" err="1"/>
              <a:t>logos</a:t>
            </a:r>
            <a:r>
              <a:rPr lang="de-AT" dirty="0"/>
              <a:t> (</a:t>
            </a:r>
            <a:r>
              <a:rPr lang="de-AT" dirty="0" err="1"/>
              <a:t>donor</a:t>
            </a:r>
            <a:r>
              <a:rPr lang="de-AT" dirty="0"/>
              <a:t>, </a:t>
            </a:r>
            <a:r>
              <a:rPr lang="de-AT" dirty="0" err="1"/>
              <a:t>partners</a:t>
            </a:r>
            <a:r>
              <a:rPr lang="de-AT" dirty="0"/>
              <a:t>) </a:t>
            </a:r>
            <a:r>
              <a:rPr lang="de-AT" dirty="0" err="1"/>
              <a:t>here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9402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ufzählung  mit 2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1" y="1"/>
            <a:ext cx="1098947" cy="1008063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399228" y="1"/>
            <a:ext cx="4566047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098947" y="1"/>
            <a:ext cx="3300280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1182975" y="2019301"/>
            <a:ext cx="3638085" cy="4073525"/>
          </a:xfrm>
          <a:prstGeom prst="rect">
            <a:avLst/>
          </a:prstGeom>
        </p:spPr>
        <p:txBody>
          <a:bodyPr/>
          <a:lstStyle>
            <a:lvl1pPr marL="252000" indent="-2520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sz="2200"/>
            </a:lvl1pPr>
          </a:lstStyle>
          <a:p>
            <a:pPr lvl="0"/>
            <a:r>
              <a:rPr lang="de-DE" dirty="0"/>
              <a:t>Textmasterformat bearbeiten</a:t>
            </a:r>
          </a:p>
          <a:p>
            <a:pPr lvl="0"/>
            <a:endParaRPr lang="de-DE" dirty="0"/>
          </a:p>
        </p:txBody>
      </p:sp>
      <p:sp>
        <p:nvSpPr>
          <p:cNvPr id="17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1183406" y="1371249"/>
            <a:ext cx="3637655" cy="64928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2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5081501" y="3900078"/>
            <a:ext cx="3533425" cy="21744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de-AT" noProof="0" dirty="0"/>
          </a:p>
        </p:txBody>
      </p:sp>
      <p:sp>
        <p:nvSpPr>
          <p:cNvPr id="12" name="Bildplatzhalter 15"/>
          <p:cNvSpPr>
            <a:spLocks noGrp="1"/>
          </p:cNvSpPr>
          <p:nvPr>
            <p:ph type="pic" sz="quarter" idx="16"/>
          </p:nvPr>
        </p:nvSpPr>
        <p:spPr>
          <a:xfrm>
            <a:off x="5081501" y="1400077"/>
            <a:ext cx="3530255" cy="21744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  <a:endParaRPr lang="de-AT" noProof="0" dirty="0"/>
          </a:p>
        </p:txBody>
      </p:sp>
      <p:sp>
        <p:nvSpPr>
          <p:cNvPr id="15" name="Textplatzhalter 16"/>
          <p:cNvSpPr>
            <a:spLocks noGrp="1"/>
          </p:cNvSpPr>
          <p:nvPr>
            <p:ph type="body" sz="quarter" idx="17"/>
          </p:nvPr>
        </p:nvSpPr>
        <p:spPr>
          <a:xfrm>
            <a:off x="1169270" y="503238"/>
            <a:ext cx="2964921" cy="442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Textfeld 15"/>
          <p:cNvSpPr txBox="1">
            <a:spLocks noChangeArrowheads="1"/>
          </p:cNvSpPr>
          <p:nvPr userDrawn="1"/>
        </p:nvSpPr>
        <p:spPr bwMode="auto">
          <a:xfrm>
            <a:off x="2579687" y="6550025"/>
            <a:ext cx="547065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de-AT" sz="1100" b="1" dirty="0"/>
              <a:t>Kick-Off Meeting, „Project title", Place, Date</a:t>
            </a:r>
          </a:p>
        </p:txBody>
      </p:sp>
    </p:spTree>
    <p:extLst>
      <p:ext uri="{BB962C8B-B14F-4D97-AF65-F5344CB8AC3E}">
        <p14:creationId xmlns:p14="http://schemas.microsoft.com/office/powerpoint/2010/main" val="282711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4-Format mit Beschrei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1" y="1"/>
            <a:ext cx="1098947" cy="1008063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399228" y="1"/>
            <a:ext cx="4566047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098947" y="1"/>
            <a:ext cx="3300280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33" name="Bildplatzhalter 15"/>
          <p:cNvSpPr>
            <a:spLocks noGrp="1"/>
          </p:cNvSpPr>
          <p:nvPr>
            <p:ph type="pic" sz="quarter" idx="31"/>
          </p:nvPr>
        </p:nvSpPr>
        <p:spPr>
          <a:xfrm>
            <a:off x="5494230" y="1412777"/>
            <a:ext cx="3134827" cy="4113408"/>
          </a:xfrm>
          <a:prstGeom prst="rect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0" indent="0" algn="ctr">
              <a:buNone/>
              <a:defRPr sz="16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de-AT" noProof="0" dirty="0"/>
          </a:p>
        </p:txBody>
      </p:sp>
      <p:sp>
        <p:nvSpPr>
          <p:cNvPr id="34" name="Textplatzhalter 11"/>
          <p:cNvSpPr>
            <a:spLocks noGrp="1"/>
          </p:cNvSpPr>
          <p:nvPr>
            <p:ph type="body" sz="quarter" idx="32"/>
          </p:nvPr>
        </p:nvSpPr>
        <p:spPr>
          <a:xfrm>
            <a:off x="5421052" y="5688038"/>
            <a:ext cx="3354373" cy="549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Textplatzhalter 16"/>
          <p:cNvSpPr>
            <a:spLocks noGrp="1"/>
          </p:cNvSpPr>
          <p:nvPr>
            <p:ph type="body" sz="quarter" idx="33"/>
          </p:nvPr>
        </p:nvSpPr>
        <p:spPr>
          <a:xfrm>
            <a:off x="1169270" y="503238"/>
            <a:ext cx="2964921" cy="442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1182975" y="2019301"/>
            <a:ext cx="3638085" cy="4073525"/>
          </a:xfrm>
          <a:prstGeom prst="rect">
            <a:avLst/>
          </a:prstGeom>
        </p:spPr>
        <p:txBody>
          <a:bodyPr/>
          <a:lstStyle>
            <a:lvl1pPr marL="252000" indent="-2520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sz="2200"/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1183406" y="1371249"/>
            <a:ext cx="3637655" cy="64928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2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61286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" y="1"/>
            <a:ext cx="1098947" cy="1008063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399228" y="1"/>
            <a:ext cx="4566047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 userDrawn="1"/>
        </p:nvSpPr>
        <p:spPr>
          <a:xfrm>
            <a:off x="1098947" y="1"/>
            <a:ext cx="3300280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3" name="Diagrammplatzhalter 2"/>
          <p:cNvSpPr>
            <a:spLocks noGrp="1"/>
          </p:cNvSpPr>
          <p:nvPr>
            <p:ph type="chart" sz="quarter" idx="10"/>
          </p:nvPr>
        </p:nvSpPr>
        <p:spPr>
          <a:xfrm>
            <a:off x="1258887" y="1412776"/>
            <a:ext cx="7438529" cy="46805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noProof="0"/>
              <a:t>Diagramm durch Klicken auf Symbol hinzufügen</a:t>
            </a:r>
            <a:endParaRPr lang="de-AT" noProof="0" dirty="0"/>
          </a:p>
        </p:txBody>
      </p:sp>
      <p:sp>
        <p:nvSpPr>
          <p:cNvPr id="10" name="Textplatzhalter 16"/>
          <p:cNvSpPr>
            <a:spLocks noGrp="1"/>
          </p:cNvSpPr>
          <p:nvPr>
            <p:ph type="body" sz="quarter" idx="14"/>
          </p:nvPr>
        </p:nvSpPr>
        <p:spPr>
          <a:xfrm>
            <a:off x="1169270" y="503238"/>
            <a:ext cx="2964921" cy="442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82744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-3175"/>
            <a:ext cx="1129904" cy="1003300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4" name="Rechteck 3"/>
          <p:cNvSpPr/>
          <p:nvPr userDrawn="1"/>
        </p:nvSpPr>
        <p:spPr>
          <a:xfrm>
            <a:off x="1119585" y="1"/>
            <a:ext cx="1131623" cy="1000125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5" name="Rechteck 4"/>
          <p:cNvSpPr/>
          <p:nvPr userDrawn="1"/>
        </p:nvSpPr>
        <p:spPr>
          <a:xfrm>
            <a:off x="2251208" y="1589"/>
            <a:ext cx="1131623" cy="998537"/>
          </a:xfrm>
          <a:prstGeom prst="rect">
            <a:avLst/>
          </a:prstGeom>
          <a:solidFill>
            <a:srgbClr val="EE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AT" sz="1100" b="1" dirty="0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 userDrawn="1"/>
        </p:nvSpPr>
        <p:spPr>
          <a:xfrm>
            <a:off x="3382831" y="-3175"/>
            <a:ext cx="1129903" cy="1003300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4512734" y="-3175"/>
            <a:ext cx="1131623" cy="1003300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5622000" y="-3175"/>
            <a:ext cx="1131623" cy="10033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9" name="Rechteck 8"/>
          <p:cNvSpPr/>
          <p:nvPr userDrawn="1"/>
        </p:nvSpPr>
        <p:spPr>
          <a:xfrm>
            <a:off x="6729546" y="-3175"/>
            <a:ext cx="1131623" cy="1003300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10" name="Rechteck 9"/>
          <p:cNvSpPr/>
          <p:nvPr userDrawn="1"/>
        </p:nvSpPr>
        <p:spPr>
          <a:xfrm>
            <a:off x="7861169" y="-3175"/>
            <a:ext cx="1129903" cy="1011238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13" name="Textfeld 17"/>
          <p:cNvSpPr txBox="1">
            <a:spLocks noChangeArrowheads="1"/>
          </p:cNvSpPr>
          <p:nvPr userDrawn="1"/>
        </p:nvSpPr>
        <p:spPr bwMode="auto">
          <a:xfrm>
            <a:off x="2579687" y="6550025"/>
            <a:ext cx="547065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de-AT" sz="1100" b="1" dirty="0"/>
              <a:t>Kick-Off Meeting, „Project title", Place, Date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6506" y="1196752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87505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-3175"/>
            <a:ext cx="1129904" cy="1003300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 userDrawn="1"/>
        </p:nvSpPr>
        <p:spPr>
          <a:xfrm>
            <a:off x="1119585" y="1"/>
            <a:ext cx="1131623" cy="1000125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2251208" y="1589"/>
            <a:ext cx="1131623" cy="998537"/>
          </a:xfrm>
          <a:prstGeom prst="rect">
            <a:avLst/>
          </a:prstGeom>
          <a:solidFill>
            <a:srgbClr val="EE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AT" sz="1100" b="1" dirty="0">
              <a:solidFill>
                <a:prstClr val="white"/>
              </a:solidFill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3382831" y="-3175"/>
            <a:ext cx="1129903" cy="1003300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9" name="Rechteck 8"/>
          <p:cNvSpPr/>
          <p:nvPr userDrawn="1"/>
        </p:nvSpPr>
        <p:spPr>
          <a:xfrm>
            <a:off x="4512734" y="-3175"/>
            <a:ext cx="1131623" cy="1003300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10" name="Rechteck 9"/>
          <p:cNvSpPr/>
          <p:nvPr userDrawn="1"/>
        </p:nvSpPr>
        <p:spPr>
          <a:xfrm>
            <a:off x="5622000" y="-3175"/>
            <a:ext cx="1131623" cy="10033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6729546" y="-3175"/>
            <a:ext cx="1131623" cy="1003300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14" name="Rechteck 13"/>
          <p:cNvSpPr/>
          <p:nvPr userDrawn="1"/>
        </p:nvSpPr>
        <p:spPr>
          <a:xfrm>
            <a:off x="7861169" y="-3175"/>
            <a:ext cx="1129903" cy="1011238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6506" y="1196752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12"/>
          </p:nvPr>
        </p:nvSpPr>
        <p:spPr>
          <a:xfrm>
            <a:off x="1231157" y="2564904"/>
            <a:ext cx="7443687" cy="1224136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b="1" cap="none" baseline="0"/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3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1225996" y="3789040"/>
            <a:ext cx="7448847" cy="64807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3950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 Verbindung 4"/>
          <p:cNvCxnSpPr/>
          <p:nvPr userDrawn="1"/>
        </p:nvCxnSpPr>
        <p:spPr>
          <a:xfrm>
            <a:off x="1520296" y="990600"/>
            <a:ext cx="8385704" cy="0"/>
          </a:xfrm>
          <a:prstGeom prst="line">
            <a:avLst/>
          </a:prstGeom>
          <a:ln>
            <a:solidFill>
              <a:srgbClr val="FFEB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 5"/>
          <p:cNvSpPr/>
          <p:nvPr userDrawn="1"/>
        </p:nvSpPr>
        <p:spPr>
          <a:xfrm>
            <a:off x="1098947" y="1"/>
            <a:ext cx="3300280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" y="1"/>
            <a:ext cx="1098947" cy="1008063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399228" y="1"/>
            <a:ext cx="1131623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14" name="Textfeld 15"/>
          <p:cNvSpPr txBox="1">
            <a:spLocks noChangeArrowheads="1"/>
          </p:cNvSpPr>
          <p:nvPr userDrawn="1"/>
        </p:nvSpPr>
        <p:spPr bwMode="auto">
          <a:xfrm>
            <a:off x="2579687" y="6550025"/>
            <a:ext cx="547065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de-AT" sz="1100" b="1" dirty="0"/>
              <a:t>Kick-Off Meeting, „Project title", Place, Date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179917" y="2204865"/>
            <a:ext cx="7564161" cy="3887961"/>
          </a:xfrm>
          <a:prstGeom prst="rect">
            <a:avLst/>
          </a:prstGeom>
        </p:spPr>
        <p:txBody>
          <a:bodyPr/>
          <a:lstStyle>
            <a:lvl1pPr marL="252000" indent="-25200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baseline="0">
                <a:latin typeface="Arial" pitchFamily="34" charset="0"/>
              </a:defRPr>
            </a:lvl2pPr>
            <a:lvl3pPr marL="97200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/>
            </a:lvl3pPr>
            <a:lvl4pPr>
              <a:defRPr sz="1800" b="0"/>
            </a:lvl4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4"/>
          </p:nvPr>
        </p:nvSpPr>
        <p:spPr>
          <a:xfrm>
            <a:off x="1169270" y="503238"/>
            <a:ext cx="2964921" cy="442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30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1180105" y="1371249"/>
            <a:ext cx="7570195" cy="64928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200" b="1" baseline="0">
                <a:solidFill>
                  <a:schemeClr val="accent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5961112" y="181659"/>
            <a:ext cx="2768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err="1"/>
              <a:t>Please</a:t>
            </a:r>
            <a:r>
              <a:rPr lang="de-AT" dirty="0"/>
              <a:t> </a:t>
            </a:r>
            <a:r>
              <a:rPr lang="de-AT" dirty="0" err="1"/>
              <a:t>insert</a:t>
            </a:r>
            <a:r>
              <a:rPr lang="de-AT" dirty="0"/>
              <a:t> </a:t>
            </a:r>
            <a:r>
              <a:rPr lang="de-AT" dirty="0" err="1"/>
              <a:t>logos</a:t>
            </a:r>
            <a:r>
              <a:rPr lang="de-AT" dirty="0"/>
              <a:t> (</a:t>
            </a:r>
            <a:r>
              <a:rPr lang="de-AT" dirty="0" err="1"/>
              <a:t>donors</a:t>
            </a:r>
            <a:r>
              <a:rPr lang="de-AT" dirty="0"/>
              <a:t> &amp; </a:t>
            </a:r>
            <a:r>
              <a:rPr lang="de-AT" dirty="0" err="1"/>
              <a:t>partners</a:t>
            </a:r>
            <a:r>
              <a:rPr lang="de-AT" dirty="0"/>
              <a:t>) </a:t>
            </a:r>
            <a:r>
              <a:rPr lang="de-AT" dirty="0" err="1"/>
              <a:t>here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148703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 ohn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399227" y="1"/>
            <a:ext cx="4567767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" y="1"/>
            <a:ext cx="1098947" cy="1008063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098947" y="1"/>
            <a:ext cx="3300280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7" name="Textplatzhalter 8"/>
          <p:cNvSpPr txBox="1">
            <a:spLocks/>
          </p:cNvSpPr>
          <p:nvPr userDrawn="1"/>
        </p:nvSpPr>
        <p:spPr>
          <a:xfrm>
            <a:off x="1159140" y="514350"/>
            <a:ext cx="2964921" cy="431800"/>
          </a:xfrm>
          <a:prstGeom prst="rect">
            <a:avLst/>
          </a:prstGeom>
        </p:spPr>
        <p:txBody>
          <a:bodyPr anchor="b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de-AT" sz="1600" b="1" dirty="0">
              <a:solidFill>
                <a:schemeClr val="accent1"/>
              </a:solidFill>
            </a:endParaRPr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130575" y="1700809"/>
            <a:ext cx="7566841" cy="4392017"/>
          </a:xfrm>
          <a:prstGeom prst="rect">
            <a:avLst/>
          </a:prstGeom>
        </p:spPr>
        <p:txBody>
          <a:bodyPr/>
          <a:lstStyle>
            <a:lvl1pPr marL="252000" indent="-252000" algn="l" rtl="0" fontAlgn="base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DE" sz="22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fontAlgn="base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lang="de-DE" sz="22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00000" indent="0" algn="l" rtl="0" fontAlgn="base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 lang="de-DE" sz="2200" b="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sz="1800" b="0"/>
            </a:lvl4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Textplatzhalter 16"/>
          <p:cNvSpPr>
            <a:spLocks noGrp="1"/>
          </p:cNvSpPr>
          <p:nvPr>
            <p:ph type="body" sz="quarter" idx="14"/>
          </p:nvPr>
        </p:nvSpPr>
        <p:spPr>
          <a:xfrm>
            <a:off x="1169270" y="503238"/>
            <a:ext cx="2964921" cy="442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6624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" y="1"/>
            <a:ext cx="1098947" cy="1008063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399228" y="1"/>
            <a:ext cx="4566047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098947" y="1"/>
            <a:ext cx="3300280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180106" y="2204864"/>
            <a:ext cx="7538764" cy="389643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spcAft>
                <a:spcPts val="0"/>
              </a:spcAft>
              <a:buNone/>
              <a:defRPr sz="2200" baseline="0"/>
            </a:lvl1pPr>
          </a:lstStyle>
          <a:p>
            <a:pPr lvl="0"/>
            <a:endParaRPr lang="de-DE" dirty="0"/>
          </a:p>
        </p:txBody>
      </p:sp>
      <p:sp>
        <p:nvSpPr>
          <p:cNvPr id="38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1180105" y="1371249"/>
            <a:ext cx="7570195" cy="649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0" name="Textplatzhalter 16"/>
          <p:cNvSpPr>
            <a:spLocks noGrp="1"/>
          </p:cNvSpPr>
          <p:nvPr>
            <p:ph type="body" sz="quarter" idx="14"/>
          </p:nvPr>
        </p:nvSpPr>
        <p:spPr>
          <a:xfrm>
            <a:off x="1169270" y="503238"/>
            <a:ext cx="2964921" cy="442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4926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hn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" y="1"/>
            <a:ext cx="1098947" cy="1008063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399228" y="1"/>
            <a:ext cx="4566047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1098947" y="1"/>
            <a:ext cx="3300280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158898" y="1628801"/>
            <a:ext cx="7538518" cy="450177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spcAft>
                <a:spcPts val="0"/>
              </a:spcAft>
              <a:buNone/>
              <a:defRPr sz="2200"/>
            </a:lvl1pPr>
          </a:lstStyle>
          <a:p>
            <a:pPr lvl="0"/>
            <a:endParaRPr lang="de-DE" dirty="0"/>
          </a:p>
        </p:txBody>
      </p:sp>
      <p:sp>
        <p:nvSpPr>
          <p:cNvPr id="10" name="Textplatzhalter 16"/>
          <p:cNvSpPr>
            <a:spLocks noGrp="1"/>
          </p:cNvSpPr>
          <p:nvPr>
            <p:ph type="body" sz="quarter" idx="14"/>
          </p:nvPr>
        </p:nvSpPr>
        <p:spPr>
          <a:xfrm>
            <a:off x="1169270" y="503238"/>
            <a:ext cx="2964921" cy="442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3241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ildunt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" y="1"/>
            <a:ext cx="1098947" cy="1008063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399228" y="1"/>
            <a:ext cx="4566047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098947" y="1"/>
            <a:ext cx="3300280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1208584" y="5805265"/>
            <a:ext cx="7598470" cy="5035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4"/>
          </p:nvPr>
        </p:nvSpPr>
        <p:spPr>
          <a:xfrm>
            <a:off x="1303103" y="1403158"/>
            <a:ext cx="7325953" cy="44164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noProof="0" dirty="0"/>
              <a:t>Bild durch Klicken auf Symbol hinzufügen</a:t>
            </a:r>
            <a:endParaRPr lang="de-AT" noProof="0" dirty="0"/>
          </a:p>
        </p:txBody>
      </p:sp>
      <p:sp>
        <p:nvSpPr>
          <p:cNvPr id="10" name="Textplatzhalter 16"/>
          <p:cNvSpPr>
            <a:spLocks noGrp="1"/>
          </p:cNvSpPr>
          <p:nvPr>
            <p:ph type="body" sz="quarter" idx="15"/>
          </p:nvPr>
        </p:nvSpPr>
        <p:spPr>
          <a:xfrm>
            <a:off x="1169270" y="503238"/>
            <a:ext cx="2964921" cy="442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0944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it 2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1" y="1"/>
            <a:ext cx="1098947" cy="1008063"/>
          </a:xfrm>
          <a:prstGeom prst="rect">
            <a:avLst/>
          </a:prstGeom>
          <a:solidFill>
            <a:srgbClr val="E95D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399228" y="1"/>
            <a:ext cx="4566047" cy="1008063"/>
          </a:xfrm>
          <a:prstGeom prst="rect">
            <a:avLst/>
          </a:prstGeom>
          <a:solidFill>
            <a:srgbClr val="FFEB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098947" y="1"/>
            <a:ext cx="3300280" cy="1008063"/>
          </a:xfrm>
          <a:prstGeom prst="rect">
            <a:avLst/>
          </a:prstGeom>
          <a:solidFill>
            <a:srgbClr val="FFF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AT">
              <a:solidFill>
                <a:prstClr val="white"/>
              </a:solidFill>
            </a:endParaRP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1182975" y="2019301"/>
            <a:ext cx="3638085" cy="40735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spcAft>
                <a:spcPts val="0"/>
              </a:spcAft>
              <a:buNone/>
              <a:defRPr sz="2200"/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7" name="Textplatzhalter 4"/>
          <p:cNvSpPr>
            <a:spLocks noGrp="1"/>
          </p:cNvSpPr>
          <p:nvPr>
            <p:ph type="body" sz="quarter" idx="11"/>
          </p:nvPr>
        </p:nvSpPr>
        <p:spPr>
          <a:xfrm>
            <a:off x="1183406" y="1371249"/>
            <a:ext cx="3637655" cy="64928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200" b="1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1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5081501" y="3900078"/>
            <a:ext cx="3533425" cy="21744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noProof="0"/>
              <a:t>Bild durch Klicken auf Symbol hinzufügen</a:t>
            </a:r>
            <a:endParaRPr lang="de-AT" noProof="0" dirty="0"/>
          </a:p>
        </p:txBody>
      </p:sp>
      <p:sp>
        <p:nvSpPr>
          <p:cNvPr id="12" name="Bildplatzhalter 15"/>
          <p:cNvSpPr>
            <a:spLocks noGrp="1"/>
          </p:cNvSpPr>
          <p:nvPr>
            <p:ph type="pic" sz="quarter" idx="16"/>
          </p:nvPr>
        </p:nvSpPr>
        <p:spPr>
          <a:xfrm>
            <a:off x="5081501" y="1400077"/>
            <a:ext cx="3530255" cy="21744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  <a:endParaRPr lang="de-AT" noProof="0" dirty="0"/>
          </a:p>
        </p:txBody>
      </p:sp>
      <p:sp>
        <p:nvSpPr>
          <p:cNvPr id="15" name="Textplatzhalter 16"/>
          <p:cNvSpPr>
            <a:spLocks noGrp="1"/>
          </p:cNvSpPr>
          <p:nvPr>
            <p:ph type="body" sz="quarter" idx="17"/>
          </p:nvPr>
        </p:nvSpPr>
        <p:spPr>
          <a:xfrm>
            <a:off x="1169270" y="503238"/>
            <a:ext cx="2964921" cy="442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5464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6497638"/>
            <a:ext cx="9906000" cy="360362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85725">
              <a:tabLst>
                <a:tab pos="8877300" algn="r"/>
              </a:tabLst>
              <a:defRPr/>
            </a:pPr>
            <a:r>
              <a:rPr lang="de-AT" sz="1000" dirty="0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t>	</a:t>
            </a:r>
            <a:fld id="{82AE7735-551F-446B-83CA-877F7AF59126}" type="slidenum">
              <a:rPr lang="de-AT" sz="1000">
                <a:solidFill>
                  <a:srgbClr val="000000"/>
                </a:solidFill>
                <a:ea typeface="ＭＳ Ｐゴシック" pitchFamily="34" charset="-128"/>
                <a:cs typeface="Arial" pitchFamily="34" charset="0"/>
              </a:rPr>
              <a:pPr marL="85725">
                <a:tabLst>
                  <a:tab pos="8877300" algn="r"/>
                </a:tabLst>
                <a:defRPr/>
              </a:pPr>
              <a:t>‹#›</a:t>
            </a:fld>
            <a:endParaRPr lang="de-AT" sz="1000" dirty="0">
              <a:solidFill>
                <a:srgbClr val="000000"/>
              </a:solidFill>
              <a:ea typeface="ＭＳ Ｐゴシック" pitchFamily="34" charset="-128"/>
              <a:cs typeface="Arial" pitchFamily="34" charset="0"/>
            </a:endParaRPr>
          </a:p>
        </p:txBody>
      </p:sp>
      <p:pic>
        <p:nvPicPr>
          <p:cNvPr id="1027" name="Grafik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5274" y="1"/>
            <a:ext cx="940726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el 1"/>
          <p:cNvSpPr txBox="1">
            <a:spLocks/>
          </p:cNvSpPr>
          <p:nvPr userDrawn="1"/>
        </p:nvSpPr>
        <p:spPr>
          <a:xfrm>
            <a:off x="60194" y="6497638"/>
            <a:ext cx="4970198" cy="360362"/>
          </a:xfrm>
          <a:prstGeom prst="rect">
            <a:avLst/>
          </a:prstGeom>
        </p:spPr>
        <p:txBody>
          <a:bodyPr anchor="ctr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e-AT" dirty="0"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  <p:sldLayoutId id="2147484064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0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0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0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0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0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ca-wg.net/publications/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feld 2"/>
          <p:cNvSpPr txBox="1">
            <a:spLocks noChangeArrowheads="1"/>
          </p:cNvSpPr>
          <p:nvPr/>
        </p:nvSpPr>
        <p:spPr bwMode="auto">
          <a:xfrm>
            <a:off x="2925367" y="1557339"/>
            <a:ext cx="4913444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de-AT" dirty="0"/>
          </a:p>
          <a:p>
            <a:pPr algn="ctr" eaLnBrk="1" hangingPunct="1"/>
            <a:endParaRPr lang="de-AT" dirty="0"/>
          </a:p>
          <a:p>
            <a:pPr algn="ctr" eaLnBrk="1" hangingPunct="1"/>
            <a:endParaRPr lang="de-AT" sz="800" dirty="0"/>
          </a:p>
          <a:p>
            <a:pPr algn="ctr" eaLnBrk="1" hangingPunct="1"/>
            <a:r>
              <a:rPr lang="de-AT" dirty="0"/>
              <a:t>  </a:t>
            </a:r>
            <a:endParaRPr lang="de-AT" sz="800" dirty="0"/>
          </a:p>
          <a:p>
            <a:pPr eaLnBrk="1" hangingPunct="1"/>
            <a:r>
              <a:rPr lang="de-AT" dirty="0"/>
              <a:t>                     </a:t>
            </a:r>
          </a:p>
        </p:txBody>
      </p:sp>
      <p:sp>
        <p:nvSpPr>
          <p:cNvPr id="14340" name="Textplatzhalter 3"/>
          <p:cNvSpPr txBox="1">
            <a:spLocks/>
          </p:cNvSpPr>
          <p:nvPr/>
        </p:nvSpPr>
        <p:spPr bwMode="auto">
          <a:xfrm>
            <a:off x="-87561" y="1713179"/>
            <a:ext cx="9906000" cy="1667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3200" b="1" dirty="0">
                <a:solidFill>
                  <a:schemeClr val="accent1"/>
                </a:solidFill>
              </a:rPr>
              <a:t>Подход консорциума </a:t>
            </a:r>
            <a:r>
              <a:rPr lang="en-US" sz="3200" b="1" dirty="0">
                <a:solidFill>
                  <a:schemeClr val="accent1"/>
                </a:solidFill>
              </a:rPr>
              <a:t>CANDY V</a:t>
            </a:r>
            <a:endParaRPr lang="de-DE" sz="2400" dirty="0">
              <a:solidFill>
                <a:schemeClr val="accent1"/>
              </a:solidFill>
            </a:endParaRP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3000" dirty="0">
                <a:solidFill>
                  <a:schemeClr val="accent1"/>
                </a:solidFill>
              </a:rPr>
              <a:t>продвижение систем Географических Указаний 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endParaRPr lang="de-DE" sz="2400" dirty="0">
              <a:solidFill>
                <a:schemeClr val="accent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9575E4-1105-4236-A292-E36203A1F4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684" y="5427"/>
            <a:ext cx="2559524" cy="990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37B527C-1A98-4550-9B1F-1724F4A7A493}"/>
              </a:ext>
            </a:extLst>
          </p:cNvPr>
          <p:cNvSpPr txBox="1"/>
          <p:nvPr/>
        </p:nvSpPr>
        <p:spPr>
          <a:xfrm>
            <a:off x="0" y="6525344"/>
            <a:ext cx="9906000" cy="5232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Информационная сессия</a:t>
            </a:r>
          </a:p>
          <a:p>
            <a:pPr algn="ctr"/>
            <a:endParaRPr lang="en-US" sz="14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09C203-B357-4537-B7FE-16C58E1F09F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208" y="91606"/>
            <a:ext cx="1512168" cy="792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5">
            <a:extLst>
              <a:ext uri="{FF2B5EF4-FFF2-40B4-BE49-F238E27FC236}">
                <a16:creationId xmlns:a16="http://schemas.microsoft.com/office/drawing/2014/main" id="{FE66BA94-9DAB-49A0-8E79-D16345860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9874" y="3747590"/>
            <a:ext cx="3311131" cy="25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platzhalter 2"/>
          <p:cNvSpPr>
            <a:spLocks noGrp="1"/>
          </p:cNvSpPr>
          <p:nvPr>
            <p:ph type="body" sz="quarter" idx="14"/>
          </p:nvPr>
        </p:nvSpPr>
        <p:spPr bwMode="auto">
          <a:xfrm>
            <a:off x="-148225" y="2620899"/>
            <a:ext cx="5378260" cy="981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de-DE" sz="2400" dirty="0">
              <a:ea typeface="ＭＳ Ｐゴシック" pitchFamily="34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C511C5-5F01-4E21-8C42-2A1CC82545D5}"/>
              </a:ext>
            </a:extLst>
          </p:cNvPr>
          <p:cNvSpPr txBox="1"/>
          <p:nvPr/>
        </p:nvSpPr>
        <p:spPr>
          <a:xfrm>
            <a:off x="0" y="6525344"/>
            <a:ext cx="9906000" cy="30777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Информационная сессия</a:t>
            </a:r>
          </a:p>
        </p:txBody>
      </p:sp>
      <p:sp>
        <p:nvSpPr>
          <p:cNvPr id="12" name="Textplatzhalter 1">
            <a:extLst>
              <a:ext uri="{FF2B5EF4-FFF2-40B4-BE49-F238E27FC236}">
                <a16:creationId xmlns:a16="http://schemas.microsoft.com/office/drawing/2014/main" id="{CD696C1B-726B-42A4-B117-4485A0C3E445}"/>
              </a:ext>
            </a:extLst>
          </p:cNvPr>
          <p:cNvSpPr txBox="1">
            <a:spLocks/>
          </p:cNvSpPr>
          <p:nvPr/>
        </p:nvSpPr>
        <p:spPr bwMode="auto">
          <a:xfrm>
            <a:off x="837107" y="1017582"/>
            <a:ext cx="4392488" cy="936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Изучение передовой зарубежной практики: публикации, консультации с меж. экспертами (Франция, Швейцария, ВОИС) 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20E42A-4ACA-4321-B5A4-3427A02C9F0C}"/>
              </a:ext>
            </a:extLst>
          </p:cNvPr>
          <p:cNvSpPr txBox="1"/>
          <p:nvPr/>
        </p:nvSpPr>
        <p:spPr>
          <a:xfrm>
            <a:off x="6033120" y="258534"/>
            <a:ext cx="2664295" cy="5781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platzhalter 1">
            <a:extLst>
              <a:ext uri="{FF2B5EF4-FFF2-40B4-BE49-F238E27FC236}">
                <a16:creationId xmlns:a16="http://schemas.microsoft.com/office/drawing/2014/main" id="{8EBABDE2-2C5E-42C0-BA50-269613C1480A}"/>
              </a:ext>
            </a:extLst>
          </p:cNvPr>
          <p:cNvSpPr txBox="1">
            <a:spLocks/>
          </p:cNvSpPr>
          <p:nvPr/>
        </p:nvSpPr>
        <p:spPr bwMode="auto">
          <a:xfrm>
            <a:off x="2922711" y="1898133"/>
            <a:ext cx="4608512" cy="936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Организация инф. кампаний с целью повышения осведомленности общественности (сессии, круглые столы, встречи)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9" name="Textplatzhalter 1">
            <a:extLst>
              <a:ext uri="{FF2B5EF4-FFF2-40B4-BE49-F238E27FC236}">
                <a16:creationId xmlns:a16="http://schemas.microsoft.com/office/drawing/2014/main" id="{2E02D124-4D7E-4923-974F-E68B656E2269}"/>
              </a:ext>
            </a:extLst>
          </p:cNvPr>
          <p:cNvSpPr txBox="1">
            <a:spLocks/>
          </p:cNvSpPr>
          <p:nvPr/>
        </p:nvSpPr>
        <p:spPr bwMode="auto">
          <a:xfrm>
            <a:off x="5565633" y="2834237"/>
            <a:ext cx="4340367" cy="7197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Повышение потенциала (семинары и тренинги по вопросам ГУ) 2020 - 2021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0" name="Textplatzhalter 1">
            <a:extLst>
              <a:ext uri="{FF2B5EF4-FFF2-40B4-BE49-F238E27FC236}">
                <a16:creationId xmlns:a16="http://schemas.microsoft.com/office/drawing/2014/main" id="{4D30E77B-A062-4390-AE51-E9EC63FF6386}"/>
              </a:ext>
            </a:extLst>
          </p:cNvPr>
          <p:cNvSpPr txBox="1">
            <a:spLocks/>
          </p:cNvSpPr>
          <p:nvPr/>
        </p:nvSpPr>
        <p:spPr bwMode="auto">
          <a:xfrm>
            <a:off x="837107" y="3876853"/>
            <a:ext cx="5110427" cy="8861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Формирование национальных рабочих групп (межведомственные РГ с участие частного сектора при МСХ и агентствах по экспорту)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1" name="Textplatzhalter 1">
            <a:extLst>
              <a:ext uri="{FF2B5EF4-FFF2-40B4-BE49-F238E27FC236}">
                <a16:creationId xmlns:a16="http://schemas.microsoft.com/office/drawing/2014/main" id="{FDA3A791-F9BA-4A7B-A519-7356D2E0D42B}"/>
              </a:ext>
            </a:extLst>
          </p:cNvPr>
          <p:cNvSpPr txBox="1">
            <a:spLocks/>
          </p:cNvSpPr>
          <p:nvPr/>
        </p:nvSpPr>
        <p:spPr bwMode="auto">
          <a:xfrm>
            <a:off x="3010419" y="4762055"/>
            <a:ext cx="5110427" cy="8861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Вебинары и семинары по предварительному отбору, отсеиванию и выбору 12-и продуктов с целью разработки ТЭО 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3" name="Textplatzhalter 1">
            <a:extLst>
              <a:ext uri="{FF2B5EF4-FFF2-40B4-BE49-F238E27FC236}">
                <a16:creationId xmlns:a16="http://schemas.microsoft.com/office/drawing/2014/main" id="{16D1EB9D-556E-4925-B67E-19CF963F869A}"/>
              </a:ext>
            </a:extLst>
          </p:cNvPr>
          <p:cNvSpPr txBox="1">
            <a:spLocks/>
          </p:cNvSpPr>
          <p:nvPr/>
        </p:nvSpPr>
        <p:spPr bwMode="auto">
          <a:xfrm>
            <a:off x="5565633" y="5663201"/>
            <a:ext cx="4340367" cy="6552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Отбор продукции для пилотирования (4-ри продукта, по одному на страну)</a:t>
            </a: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CFF2EEC7-7A5E-7DF7-9123-1EEEEB5FE615}"/>
              </a:ext>
            </a:extLst>
          </p:cNvPr>
          <p:cNvSpPr>
            <a:spLocks noChangeAspect="1"/>
          </p:cNvSpPr>
          <p:nvPr/>
        </p:nvSpPr>
        <p:spPr>
          <a:xfrm>
            <a:off x="63863" y="1107634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1</a:t>
            </a:r>
            <a:endParaRPr lang="en-US" b="1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609879F3-1B92-8B1D-7AF6-57A934D9D17E}"/>
              </a:ext>
            </a:extLst>
          </p:cNvPr>
          <p:cNvSpPr>
            <a:spLocks noChangeAspect="1"/>
          </p:cNvSpPr>
          <p:nvPr/>
        </p:nvSpPr>
        <p:spPr>
          <a:xfrm>
            <a:off x="2166711" y="2005366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2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D53D3527-49DA-0FD2-9727-B2DD86928920}"/>
              </a:ext>
            </a:extLst>
          </p:cNvPr>
          <p:cNvSpPr>
            <a:spLocks noChangeAspect="1"/>
          </p:cNvSpPr>
          <p:nvPr/>
        </p:nvSpPr>
        <p:spPr>
          <a:xfrm>
            <a:off x="4809633" y="2824176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3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B3E5E503-58D0-2E07-0C50-499594F3D961}"/>
              </a:ext>
            </a:extLst>
          </p:cNvPr>
          <p:cNvSpPr>
            <a:spLocks noChangeAspect="1"/>
          </p:cNvSpPr>
          <p:nvPr/>
        </p:nvSpPr>
        <p:spPr>
          <a:xfrm>
            <a:off x="92544" y="3941924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4</a:t>
            </a:r>
            <a:endParaRPr lang="en-US" sz="2400" b="1" dirty="0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7277B321-2DF8-2977-7028-BF9EADF0DF22}"/>
              </a:ext>
            </a:extLst>
          </p:cNvPr>
          <p:cNvSpPr>
            <a:spLocks noChangeAspect="1"/>
          </p:cNvSpPr>
          <p:nvPr/>
        </p:nvSpPr>
        <p:spPr>
          <a:xfrm>
            <a:off x="2254419" y="4823569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5</a:t>
            </a:r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E8EF134A-10C4-7368-7364-24317CDEDD4B}"/>
              </a:ext>
            </a:extLst>
          </p:cNvPr>
          <p:cNvSpPr>
            <a:spLocks noChangeAspect="1"/>
          </p:cNvSpPr>
          <p:nvPr/>
        </p:nvSpPr>
        <p:spPr>
          <a:xfrm>
            <a:off x="4808984" y="5612826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6</a:t>
            </a: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8044926F-7D29-62E5-1341-284000B87E1F}"/>
              </a:ext>
            </a:extLst>
          </p:cNvPr>
          <p:cNvGrpSpPr/>
          <p:nvPr/>
        </p:nvGrpSpPr>
        <p:grpSpPr>
          <a:xfrm>
            <a:off x="0" y="-9413"/>
            <a:ext cx="4376936" cy="1044000"/>
            <a:chOff x="0" y="-9413"/>
            <a:chExt cx="4376936" cy="1044000"/>
          </a:xfrm>
        </p:grpSpPr>
        <p:pic>
          <p:nvPicPr>
            <p:cNvPr id="18" name="Picture 3">
              <a:extLst>
                <a:ext uri="{FF2B5EF4-FFF2-40B4-BE49-F238E27FC236}">
                  <a16:creationId xmlns:a16="http://schemas.microsoft.com/office/drawing/2014/main" id="{625DC72E-D268-F637-0B8E-1EEB98BD6E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9413"/>
              <a:ext cx="2697807" cy="1044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31144B1D-76ED-37FB-0C76-71F21C2CC133}"/>
                </a:ext>
              </a:extLst>
            </p:cNvPr>
            <p:cNvSpPr/>
            <p:nvPr/>
          </p:nvSpPr>
          <p:spPr>
            <a:xfrm>
              <a:off x="2697807" y="0"/>
              <a:ext cx="1679129" cy="1034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5">
              <a:extLst>
                <a:ext uri="{FF2B5EF4-FFF2-40B4-BE49-F238E27FC236}">
                  <a16:creationId xmlns:a16="http://schemas.microsoft.com/office/drawing/2014/main" id="{5E2CD6E4-F24B-8D8F-ED10-8B0A11EA0B7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7807" y="-9413"/>
              <a:ext cx="1512168" cy="79208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A7BAE2F9-6FC9-7DE8-0943-6AB980F15220}"/>
              </a:ext>
            </a:extLst>
          </p:cNvPr>
          <p:cNvSpPr txBox="1">
            <a:spLocks/>
          </p:cNvSpPr>
          <p:nvPr/>
        </p:nvSpPr>
        <p:spPr bwMode="auto">
          <a:xfrm>
            <a:off x="4376936" y="0"/>
            <a:ext cx="4608514" cy="100800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АЛГОРИТМ ПОСЛЕДОВАТЕЛЬНЫХ ДЕЙСТВИЙ</a:t>
            </a:r>
          </a:p>
        </p:txBody>
      </p:sp>
    </p:spTree>
    <p:extLst>
      <p:ext uri="{BB962C8B-B14F-4D97-AF65-F5344CB8AC3E}">
        <p14:creationId xmlns:p14="http://schemas.microsoft.com/office/powerpoint/2010/main" val="407997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0C511C5-5F01-4E21-8C42-2A1CC82545D5}"/>
              </a:ext>
            </a:extLst>
          </p:cNvPr>
          <p:cNvSpPr txBox="1"/>
          <p:nvPr/>
        </p:nvSpPr>
        <p:spPr>
          <a:xfrm>
            <a:off x="0" y="6525344"/>
            <a:ext cx="9906000" cy="30777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Информационная сессия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20E42A-4ACA-4321-B5A4-3427A02C9F0C}"/>
              </a:ext>
            </a:extLst>
          </p:cNvPr>
          <p:cNvSpPr txBox="1"/>
          <p:nvPr/>
        </p:nvSpPr>
        <p:spPr>
          <a:xfrm>
            <a:off x="6033120" y="258534"/>
            <a:ext cx="2664295" cy="5781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platzhalter 1">
            <a:extLst>
              <a:ext uri="{FF2B5EF4-FFF2-40B4-BE49-F238E27FC236}">
                <a16:creationId xmlns:a16="http://schemas.microsoft.com/office/drawing/2014/main" id="{E51AF7B6-A8F7-4875-AD4B-69659DEE9C50}"/>
              </a:ext>
            </a:extLst>
          </p:cNvPr>
          <p:cNvSpPr txBox="1">
            <a:spLocks/>
          </p:cNvSpPr>
          <p:nvPr/>
        </p:nvSpPr>
        <p:spPr bwMode="auto">
          <a:xfrm>
            <a:off x="776536" y="1031387"/>
            <a:ext cx="5110427" cy="6552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Совместная разработка профайлов выбранной продукции (4 профайла)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5" name="Textplatzhalter 1">
            <a:extLst>
              <a:ext uri="{FF2B5EF4-FFF2-40B4-BE49-F238E27FC236}">
                <a16:creationId xmlns:a16="http://schemas.microsoft.com/office/drawing/2014/main" id="{427CF5AD-AE3E-4452-BB83-CC5FE15C27A8}"/>
              </a:ext>
            </a:extLst>
          </p:cNvPr>
          <p:cNvSpPr txBox="1">
            <a:spLocks/>
          </p:cNvSpPr>
          <p:nvPr/>
        </p:nvSpPr>
        <p:spPr bwMode="auto">
          <a:xfrm>
            <a:off x="2448082" y="1666166"/>
            <a:ext cx="5110427" cy="1124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Совместная разработка спецификаций выбранной продукции (</a:t>
            </a:r>
            <a:r>
              <a:rPr lang="ru-RU" sz="1600" i="1" dirty="0">
                <a:latin typeface="Arial Narrow" panose="020B0606020202030204" pitchFamily="34" charset="0"/>
              </a:rPr>
              <a:t>с участием производителей и переработчиков</a:t>
            </a:r>
            <a:r>
              <a:rPr lang="ru-RU" sz="1800" i="1" dirty="0">
                <a:latin typeface="Arial Narrow" panose="020B0606020202030204" pitchFamily="34" charset="0"/>
              </a:rPr>
              <a:t>) включая органолептический анализ, дегустационная панель 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6" name="Textplatzhalter 1">
            <a:extLst>
              <a:ext uri="{FF2B5EF4-FFF2-40B4-BE49-F238E27FC236}">
                <a16:creationId xmlns:a16="http://schemas.microsoft.com/office/drawing/2014/main" id="{61939937-38F3-48EE-B2FE-F1A5F101347E}"/>
              </a:ext>
            </a:extLst>
          </p:cNvPr>
          <p:cNvSpPr txBox="1">
            <a:spLocks/>
          </p:cNvSpPr>
          <p:nvPr/>
        </p:nvSpPr>
        <p:spPr bwMode="auto">
          <a:xfrm>
            <a:off x="3816216" y="2784042"/>
            <a:ext cx="6083606" cy="6552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Мобилизация производителей, </a:t>
            </a:r>
            <a:r>
              <a:rPr lang="ru-RU" sz="1800" i="1" dirty="0" err="1">
                <a:latin typeface="Arial Narrow" panose="020B0606020202030204" pitchFamily="34" charset="0"/>
              </a:rPr>
              <a:t>фассилитация</a:t>
            </a:r>
            <a:r>
              <a:rPr lang="ru-RU" sz="1800" i="1" dirty="0">
                <a:latin typeface="Arial Narrow" panose="020B0606020202030204" pitchFamily="34" charset="0"/>
              </a:rPr>
              <a:t> процесса формирования формальных групп производителей (ассоциации)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7" name="Textplatzhalter 1">
            <a:extLst>
              <a:ext uri="{FF2B5EF4-FFF2-40B4-BE49-F238E27FC236}">
                <a16:creationId xmlns:a16="http://schemas.microsoft.com/office/drawing/2014/main" id="{B7480583-24DA-45FC-B7AD-ADBDDA17B3EF}"/>
              </a:ext>
            </a:extLst>
          </p:cNvPr>
          <p:cNvSpPr txBox="1">
            <a:spLocks/>
          </p:cNvSpPr>
          <p:nvPr/>
        </p:nvSpPr>
        <p:spPr bwMode="auto">
          <a:xfrm>
            <a:off x="776536" y="3563959"/>
            <a:ext cx="5405373" cy="964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Повышение потенциала формальных групп производителей/ассоциаций в вопросам создания систем внутреннего контроля и маркетинга 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8" name="Textplatzhalter 1">
            <a:extLst>
              <a:ext uri="{FF2B5EF4-FFF2-40B4-BE49-F238E27FC236}">
                <a16:creationId xmlns:a16="http://schemas.microsoft.com/office/drawing/2014/main" id="{123F31E6-43A1-4392-B8F8-9A09CACC0A81}"/>
              </a:ext>
            </a:extLst>
          </p:cNvPr>
          <p:cNvSpPr txBox="1">
            <a:spLocks/>
          </p:cNvSpPr>
          <p:nvPr/>
        </p:nvSpPr>
        <p:spPr bwMode="auto">
          <a:xfrm>
            <a:off x="2381915" y="4527609"/>
            <a:ext cx="5871039" cy="964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Повышение потенциала формальных групп производителей/ассоциаций в вопросам создания систем внутреннего контроля и совместного </a:t>
            </a:r>
            <a:r>
              <a:rPr lang="ru-RU" sz="1800" i="1" dirty="0" err="1">
                <a:latin typeface="Arial Narrow" panose="020B0606020202030204" pitchFamily="34" charset="0"/>
              </a:rPr>
              <a:t>маркетин</a:t>
            </a:r>
            <a:r>
              <a:rPr lang="ru-RU" sz="1800" i="1" dirty="0">
                <a:latin typeface="Arial Narrow" panose="020B0606020202030204" pitchFamily="34" charset="0"/>
              </a:rPr>
              <a:t>. и </a:t>
            </a:r>
            <a:r>
              <a:rPr lang="ru-RU" sz="1800" i="1" dirty="0" err="1">
                <a:latin typeface="Arial Narrow" panose="020B0606020202030204" pitchFamily="34" charset="0"/>
              </a:rPr>
              <a:t>продвиже</a:t>
            </a:r>
            <a:endParaRPr lang="ru-RU" sz="1800" i="1" dirty="0">
              <a:latin typeface="Arial Narrow" panose="020B0606020202030204" pitchFamily="34" charset="0"/>
            </a:endParaRP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9" name="Textplatzhalter 1">
            <a:extLst>
              <a:ext uri="{FF2B5EF4-FFF2-40B4-BE49-F238E27FC236}">
                <a16:creationId xmlns:a16="http://schemas.microsoft.com/office/drawing/2014/main" id="{C8E209FA-4B84-4159-B916-4903BDB162D9}"/>
              </a:ext>
            </a:extLst>
          </p:cNvPr>
          <p:cNvSpPr txBox="1">
            <a:spLocks/>
          </p:cNvSpPr>
          <p:nvPr/>
        </p:nvSpPr>
        <p:spPr bwMode="auto">
          <a:xfrm>
            <a:off x="3529648" y="5626199"/>
            <a:ext cx="5871039" cy="3411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Регистрация на национальном уровне ………..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0" name="Textplatzhalter 1">
            <a:extLst>
              <a:ext uri="{FF2B5EF4-FFF2-40B4-BE49-F238E27FC236}">
                <a16:creationId xmlns:a16="http://schemas.microsoft.com/office/drawing/2014/main" id="{DD05F5A2-89EB-4DD4-A5C1-C5A4FED62D92}"/>
              </a:ext>
            </a:extLst>
          </p:cNvPr>
          <p:cNvSpPr txBox="1">
            <a:spLocks/>
          </p:cNvSpPr>
          <p:nvPr/>
        </p:nvSpPr>
        <p:spPr bwMode="auto">
          <a:xfrm>
            <a:off x="4808985" y="6075771"/>
            <a:ext cx="5097016" cy="3411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Организация регионального форума по ГУ</a:t>
            </a: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4ABC8FD3-4ECA-428C-972B-C5FB38CABD23}"/>
              </a:ext>
            </a:extLst>
          </p:cNvPr>
          <p:cNvSpPr>
            <a:spLocks noChangeAspect="1"/>
          </p:cNvSpPr>
          <p:nvPr/>
        </p:nvSpPr>
        <p:spPr>
          <a:xfrm>
            <a:off x="20536" y="965507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7</a:t>
            </a:r>
            <a:endParaRPr lang="en-US" b="1" dirty="0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A5E29259-66A0-3D34-F18B-CCC73D8D4B0A}"/>
              </a:ext>
            </a:extLst>
          </p:cNvPr>
          <p:cNvSpPr>
            <a:spLocks noChangeAspect="1"/>
          </p:cNvSpPr>
          <p:nvPr/>
        </p:nvSpPr>
        <p:spPr>
          <a:xfrm>
            <a:off x="1687470" y="1850338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8</a:t>
            </a:r>
            <a:endParaRPr lang="en-US" b="1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C519DEDA-7D32-7CBE-71AA-716385CC6999}"/>
              </a:ext>
            </a:extLst>
          </p:cNvPr>
          <p:cNvSpPr>
            <a:spLocks noChangeAspect="1"/>
          </p:cNvSpPr>
          <p:nvPr/>
        </p:nvSpPr>
        <p:spPr>
          <a:xfrm>
            <a:off x="3020038" y="2781242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9</a:t>
            </a:r>
            <a:endParaRPr lang="en-US" b="1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04DF72A6-DC06-C537-85D0-B56925BEDE41}"/>
              </a:ext>
            </a:extLst>
          </p:cNvPr>
          <p:cNvSpPr>
            <a:spLocks noChangeAspect="1"/>
          </p:cNvSpPr>
          <p:nvPr/>
        </p:nvSpPr>
        <p:spPr>
          <a:xfrm>
            <a:off x="20536" y="3668076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10</a:t>
            </a:r>
            <a:endParaRPr lang="en-US" b="1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D801C84E-1E19-0F93-7542-929EB473510E}"/>
              </a:ext>
            </a:extLst>
          </p:cNvPr>
          <p:cNvSpPr>
            <a:spLocks noChangeAspect="1"/>
          </p:cNvSpPr>
          <p:nvPr/>
        </p:nvSpPr>
        <p:spPr>
          <a:xfrm>
            <a:off x="1625915" y="4641415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11</a:t>
            </a:r>
            <a:endParaRPr lang="en-US" b="1" dirty="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7FCEF05B-263A-0793-8BCF-7F37D9E01A5B}"/>
              </a:ext>
            </a:extLst>
          </p:cNvPr>
          <p:cNvSpPr>
            <a:spLocks noChangeAspect="1"/>
          </p:cNvSpPr>
          <p:nvPr/>
        </p:nvSpPr>
        <p:spPr>
          <a:xfrm>
            <a:off x="2770458" y="5426591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12</a:t>
            </a:r>
            <a:endParaRPr lang="en-US" b="1" dirty="0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51E45675-2B66-48D9-0DCF-B231F4329196}"/>
              </a:ext>
            </a:extLst>
          </p:cNvPr>
          <p:cNvSpPr>
            <a:spLocks noChangeAspect="1"/>
          </p:cNvSpPr>
          <p:nvPr/>
        </p:nvSpPr>
        <p:spPr>
          <a:xfrm>
            <a:off x="4051390" y="5873462"/>
            <a:ext cx="756000" cy="756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13</a:t>
            </a:r>
            <a:endParaRPr lang="en-US" b="1" dirty="0"/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7E3FE5F6-2016-AD26-DC0C-AFCC81297B2E}"/>
              </a:ext>
            </a:extLst>
          </p:cNvPr>
          <p:cNvGrpSpPr/>
          <p:nvPr/>
        </p:nvGrpSpPr>
        <p:grpSpPr>
          <a:xfrm>
            <a:off x="0" y="-9413"/>
            <a:ext cx="4376936" cy="1044000"/>
            <a:chOff x="0" y="-9413"/>
            <a:chExt cx="4376936" cy="1044000"/>
          </a:xfrm>
        </p:grpSpPr>
        <p:pic>
          <p:nvPicPr>
            <p:cNvPr id="13" name="Picture 3">
              <a:extLst>
                <a:ext uri="{FF2B5EF4-FFF2-40B4-BE49-F238E27FC236}">
                  <a16:creationId xmlns:a16="http://schemas.microsoft.com/office/drawing/2014/main" id="{5094D3C2-D5F9-B313-CF11-0803CC43FF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9413"/>
              <a:ext cx="2697807" cy="1044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2C45E356-BF9E-A5D6-2C97-223B2F2EE55A}"/>
                </a:ext>
              </a:extLst>
            </p:cNvPr>
            <p:cNvSpPr/>
            <p:nvPr/>
          </p:nvSpPr>
          <p:spPr>
            <a:xfrm>
              <a:off x="2697807" y="0"/>
              <a:ext cx="1679129" cy="1034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5">
              <a:extLst>
                <a:ext uri="{FF2B5EF4-FFF2-40B4-BE49-F238E27FC236}">
                  <a16:creationId xmlns:a16="http://schemas.microsoft.com/office/drawing/2014/main" id="{FDE289A1-78FB-6748-F9AA-548F3BE927BD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7807" y="-9413"/>
              <a:ext cx="1512168" cy="79208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" name="Textplatzhalter 2">
            <a:extLst>
              <a:ext uri="{FF2B5EF4-FFF2-40B4-BE49-F238E27FC236}">
                <a16:creationId xmlns:a16="http://schemas.microsoft.com/office/drawing/2014/main" id="{7FF1DC90-A77E-1080-78F8-4A2A07BA6789}"/>
              </a:ext>
            </a:extLst>
          </p:cNvPr>
          <p:cNvSpPr txBox="1">
            <a:spLocks/>
          </p:cNvSpPr>
          <p:nvPr/>
        </p:nvSpPr>
        <p:spPr bwMode="auto">
          <a:xfrm>
            <a:off x="4376936" y="0"/>
            <a:ext cx="4608514" cy="100800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АЛГОРИТМ ПОСЛЕДОВАТЕЛЬНЫХ ДЕЙСТВИЙ</a:t>
            </a:r>
          </a:p>
        </p:txBody>
      </p:sp>
    </p:spTree>
    <p:extLst>
      <p:ext uri="{BB962C8B-B14F-4D97-AF65-F5344CB8AC3E}">
        <p14:creationId xmlns:p14="http://schemas.microsoft.com/office/powerpoint/2010/main" val="2875196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0C511C5-5F01-4E21-8C42-2A1CC82545D5}"/>
              </a:ext>
            </a:extLst>
          </p:cNvPr>
          <p:cNvSpPr txBox="1"/>
          <p:nvPr/>
        </p:nvSpPr>
        <p:spPr>
          <a:xfrm>
            <a:off x="0" y="6525344"/>
            <a:ext cx="9906000" cy="30777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Информационная сессия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20E42A-4ACA-4321-B5A4-3427A02C9F0C}"/>
              </a:ext>
            </a:extLst>
          </p:cNvPr>
          <p:cNvSpPr txBox="1"/>
          <p:nvPr/>
        </p:nvSpPr>
        <p:spPr>
          <a:xfrm>
            <a:off x="6033120" y="258534"/>
            <a:ext cx="2664295" cy="5781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platzhalter 1">
            <a:extLst>
              <a:ext uri="{FF2B5EF4-FFF2-40B4-BE49-F238E27FC236}">
                <a16:creationId xmlns:a16="http://schemas.microsoft.com/office/drawing/2014/main" id="{E51AF7B6-A8F7-4875-AD4B-69659DEE9C50}"/>
              </a:ext>
            </a:extLst>
          </p:cNvPr>
          <p:cNvSpPr txBox="1">
            <a:spLocks/>
          </p:cNvSpPr>
          <p:nvPr/>
        </p:nvSpPr>
        <p:spPr bwMode="auto">
          <a:xfrm>
            <a:off x="607088" y="1660031"/>
            <a:ext cx="7126652" cy="4780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2400" i="1" dirty="0">
                <a:latin typeface="Cambria" panose="02040503050406030204" pitchFamily="18" charset="0"/>
                <a:ea typeface="Cambria" panose="02040503050406030204" pitchFamily="18" charset="0"/>
              </a:rPr>
              <a:t>Ранее сформированные национальные РГ по ГУ</a:t>
            </a:r>
          </a:p>
        </p:txBody>
      </p:sp>
      <p:sp>
        <p:nvSpPr>
          <p:cNvPr id="15" name="Textplatzhalter 1">
            <a:extLst>
              <a:ext uri="{FF2B5EF4-FFF2-40B4-BE49-F238E27FC236}">
                <a16:creationId xmlns:a16="http://schemas.microsoft.com/office/drawing/2014/main" id="{427CF5AD-AE3E-4452-BB83-CC5FE15C27A8}"/>
              </a:ext>
            </a:extLst>
          </p:cNvPr>
          <p:cNvSpPr txBox="1">
            <a:spLocks/>
          </p:cNvSpPr>
          <p:nvPr/>
        </p:nvSpPr>
        <p:spPr bwMode="auto">
          <a:xfrm>
            <a:off x="4376936" y="2924944"/>
            <a:ext cx="5110427" cy="20154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2000" indent="-252000" algn="l" rtl="0" eaLnBrk="0" fontAlgn="base" hangingPunct="0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Arial" pitchFamily="34" charset="0"/>
              <a:buChar char="■"/>
              <a:defRPr lang="de-AT" sz="22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rtl="0" eaLnBrk="0" fontAlgn="base" hangingPunct="0">
              <a:spcBef>
                <a:spcPts val="0"/>
              </a:spcBef>
              <a:spcAft>
                <a:spcPts val="300"/>
              </a:spcAft>
              <a:buClr>
                <a:schemeClr val="accent1"/>
              </a:buClr>
              <a:buFont typeface="Arial" pitchFamily="34" charset="0"/>
              <a:buChar char="■"/>
              <a:defRPr sz="2200" b="0" i="0" kern="1200" baseline="0">
                <a:solidFill>
                  <a:schemeClr val="tx1"/>
                </a:solidFill>
                <a:latin typeface="Arial" pitchFamily="34" charset="0"/>
                <a:ea typeface="ＭＳ Ｐゴシック" charset="0"/>
                <a:cs typeface="+mn-cs"/>
              </a:defRPr>
            </a:lvl2pPr>
            <a:lvl3pPr marL="972000" indent="0" algn="l" rtl="0" eaLnBrk="0" fontAlgn="base" hangingPunc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  <a:defRPr sz="22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b="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Изменение повестки региональной платформы ЦАРГ </a:t>
            </a:r>
            <a:r>
              <a:rPr lang="en-US" sz="1800" i="1" dirty="0">
                <a:latin typeface="Arial Narrow" panose="020B0606020202030204" pitchFamily="34" charset="0"/>
              </a:rPr>
              <a:t>“</a:t>
            </a:r>
            <a:r>
              <a:rPr lang="ru-RU" sz="1800" i="1" dirty="0">
                <a:latin typeface="Arial Narrow" panose="020B0606020202030204" pitchFamily="34" charset="0"/>
              </a:rPr>
              <a:t>центрально азиатская рабочая группа по продвижению экспорта</a:t>
            </a:r>
            <a:r>
              <a:rPr lang="en-US" sz="1800" i="1" dirty="0">
                <a:latin typeface="Arial Narrow" panose="020B0606020202030204" pitchFamily="34" charset="0"/>
              </a:rPr>
              <a:t>”</a:t>
            </a:r>
            <a:r>
              <a:rPr lang="ru-RU" sz="1800" i="1" dirty="0">
                <a:latin typeface="Arial Narrow" panose="020B0606020202030204" pitchFamily="34" charset="0"/>
              </a:rPr>
              <a:t> :</a:t>
            </a:r>
          </a:p>
          <a:p>
            <a:pPr>
              <a:buFontTx/>
              <a:buChar char="-"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Стандарты товарного качества </a:t>
            </a:r>
            <a:r>
              <a:rPr lang="ru-RU" sz="1800" i="1" dirty="0" err="1">
                <a:latin typeface="Arial Narrow" panose="020B0606020202030204" pitchFamily="34" charset="0"/>
              </a:rPr>
              <a:t>сх</a:t>
            </a:r>
            <a:r>
              <a:rPr lang="ru-RU" sz="1800" i="1" dirty="0">
                <a:latin typeface="Arial Narrow" panose="020B0606020202030204" pitchFamily="34" charset="0"/>
              </a:rPr>
              <a:t> продукции;</a:t>
            </a:r>
          </a:p>
          <a:p>
            <a:pPr>
              <a:buFontTx/>
              <a:buChar char="-"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Стандарты пищевой безопасности </a:t>
            </a:r>
            <a:r>
              <a:rPr lang="en-US" sz="1800" i="1" dirty="0">
                <a:latin typeface="Arial Narrow" panose="020B0606020202030204" pitchFamily="34" charset="0"/>
              </a:rPr>
              <a:t>GG &amp; IQMS;</a:t>
            </a:r>
          </a:p>
          <a:p>
            <a:pPr>
              <a:buFontTx/>
              <a:buChar char="-"/>
              <a:tabLst>
                <a:tab pos="536575" algn="l"/>
              </a:tabLst>
            </a:pPr>
            <a:r>
              <a:rPr lang="ru-RU" sz="1800" i="1" dirty="0">
                <a:latin typeface="Arial Narrow" panose="020B0606020202030204" pitchFamily="34" charset="0"/>
              </a:rPr>
              <a:t>Географические Указания</a:t>
            </a:r>
          </a:p>
          <a:p>
            <a:pPr marL="0" indent="0">
              <a:buNone/>
              <a:tabLst>
                <a:tab pos="536575" algn="l"/>
              </a:tabLst>
            </a:pPr>
            <a:r>
              <a:rPr lang="en-US" sz="1800" i="1" dirty="0">
                <a:latin typeface="Arial Narrow" panose="020B0606020202030204" pitchFamily="34" charset="0"/>
                <a:hlinkClick r:id="rId2"/>
              </a:rPr>
              <a:t>https://ca-wg.net/publications/</a:t>
            </a:r>
            <a:r>
              <a:rPr lang="ru-RU" sz="1800" i="1" dirty="0">
                <a:latin typeface="Arial Narrow" panose="020B0606020202030204" pitchFamily="34" charset="0"/>
              </a:rPr>
              <a:t> </a:t>
            </a:r>
            <a:endParaRPr lang="en-US" sz="1800" i="1" dirty="0">
              <a:latin typeface="Arial Narrow" panose="020B0606020202030204" pitchFamily="34" charset="0"/>
            </a:endParaRPr>
          </a:p>
          <a:p>
            <a:pPr>
              <a:buFontTx/>
              <a:buChar char="-"/>
              <a:tabLst>
                <a:tab pos="536575" algn="l"/>
              </a:tabLst>
            </a:pPr>
            <a:endParaRPr lang="ru-RU" sz="1800" i="1" dirty="0">
              <a:latin typeface="Arial Narrow" panose="020B0606020202030204" pitchFamily="34" charset="0"/>
            </a:endParaRPr>
          </a:p>
          <a:p>
            <a:pPr marL="0" indent="0">
              <a:buNone/>
              <a:tabLst>
                <a:tab pos="536575" algn="l"/>
              </a:tabLst>
            </a:pPr>
            <a:endParaRPr lang="de-DE" sz="1800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400ADF9-184B-40BC-AC6A-8D1B7F4DFC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45" y="2785969"/>
            <a:ext cx="3406424" cy="2412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DBD8A34A-715E-398C-28E3-048D9C8EBF82}"/>
              </a:ext>
            </a:extLst>
          </p:cNvPr>
          <p:cNvGrpSpPr/>
          <p:nvPr/>
        </p:nvGrpSpPr>
        <p:grpSpPr>
          <a:xfrm>
            <a:off x="0" y="-9413"/>
            <a:ext cx="4376936" cy="1044000"/>
            <a:chOff x="0" y="-9413"/>
            <a:chExt cx="4376936" cy="1044000"/>
          </a:xfrm>
        </p:grpSpPr>
        <p:pic>
          <p:nvPicPr>
            <p:cNvPr id="3" name="Picture 3">
              <a:extLst>
                <a:ext uri="{FF2B5EF4-FFF2-40B4-BE49-F238E27FC236}">
                  <a16:creationId xmlns:a16="http://schemas.microsoft.com/office/drawing/2014/main" id="{2B3229E9-93D4-530C-602F-CE8C9D40AF2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9413"/>
              <a:ext cx="2697807" cy="1044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7199FAD0-D749-F7F3-08B4-F4DC812AEA9A}"/>
                </a:ext>
              </a:extLst>
            </p:cNvPr>
            <p:cNvSpPr/>
            <p:nvPr/>
          </p:nvSpPr>
          <p:spPr>
            <a:xfrm>
              <a:off x="2697807" y="0"/>
              <a:ext cx="1679129" cy="10345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5">
              <a:extLst>
                <a:ext uri="{FF2B5EF4-FFF2-40B4-BE49-F238E27FC236}">
                  <a16:creationId xmlns:a16="http://schemas.microsoft.com/office/drawing/2014/main" id="{74A9BA94-08EB-EB04-788A-2E2F9EBDF50A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7807" y="-9413"/>
              <a:ext cx="1512168" cy="79208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E28EC3A0-69EA-7954-F573-1808575E4EFE}"/>
              </a:ext>
            </a:extLst>
          </p:cNvPr>
          <p:cNvSpPr txBox="1">
            <a:spLocks/>
          </p:cNvSpPr>
          <p:nvPr/>
        </p:nvSpPr>
        <p:spPr bwMode="auto">
          <a:xfrm>
            <a:off x="4376936" y="0"/>
            <a:ext cx="4608514" cy="1008000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b="1" kern="1200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ПРОДВИЖЕНИЕ ГУ ЧЕРЕЗ РЕГИОНАЛЬНЫЕ ПЛАТФОРМЫ</a:t>
            </a:r>
          </a:p>
        </p:txBody>
      </p:sp>
    </p:spTree>
    <p:extLst>
      <p:ext uri="{BB962C8B-B14F-4D97-AF65-F5344CB8AC3E}">
        <p14:creationId xmlns:p14="http://schemas.microsoft.com/office/powerpoint/2010/main" val="729955111"/>
      </p:ext>
    </p:extLst>
  </p:cSld>
  <p:clrMapOvr>
    <a:masterClrMapping/>
  </p:clrMapOvr>
</p:sld>
</file>

<file path=ppt/theme/theme1.xml><?xml version="1.0" encoding="utf-8"?>
<a:theme xmlns:a="http://schemas.openxmlformats.org/drawingml/2006/main" name="Hilfswerk">
  <a:themeElements>
    <a:clrScheme name="Hilfswerk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E95D0F"/>
      </a:accent1>
      <a:accent2>
        <a:srgbClr val="EE7F00"/>
      </a:accent2>
      <a:accent3>
        <a:srgbClr val="F6A800"/>
      </a:accent3>
      <a:accent4>
        <a:srgbClr val="FFCC00"/>
      </a:accent4>
      <a:accent5>
        <a:srgbClr val="FFEB99"/>
      </a:accent5>
      <a:accent6>
        <a:srgbClr val="FFF5CC"/>
      </a:accent6>
      <a:hlink>
        <a:srgbClr val="E95D0F"/>
      </a:hlink>
      <a:folHlink>
        <a:srgbClr val="7F6F6F"/>
      </a:folHlink>
    </a:clrScheme>
    <a:fontScheme name="Hilfswe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3393</TotalTime>
  <Words>269</Words>
  <Application>Microsoft Office PowerPoint</Application>
  <PresentationFormat>Лист A4 (210x297 мм)</PresentationFormat>
  <Paragraphs>49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Arial Narrow</vt:lpstr>
      <vt:lpstr>Cambria</vt:lpstr>
      <vt:lpstr>Hilfswerk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Hilfswerk 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 Gunzer</dc:creator>
  <cp:lastModifiedBy>Qodirov Shuhrat</cp:lastModifiedBy>
  <cp:revision>480</cp:revision>
  <cp:lastPrinted>2014-09-10T08:40:11Z</cp:lastPrinted>
  <dcterms:created xsi:type="dcterms:W3CDTF">2012-01-12T08:12:10Z</dcterms:created>
  <dcterms:modified xsi:type="dcterms:W3CDTF">2022-08-23T06:28:48Z</dcterms:modified>
</cp:coreProperties>
</file>